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handoutMasterIdLst>
    <p:handoutMasterId r:id="rId37"/>
  </p:handoutMasterIdLst>
  <p:sldIdLst>
    <p:sldId id="256" r:id="rId5"/>
    <p:sldId id="288" r:id="rId6"/>
    <p:sldId id="290" r:id="rId7"/>
    <p:sldId id="257" r:id="rId8"/>
    <p:sldId id="292" r:id="rId9"/>
    <p:sldId id="262" r:id="rId10"/>
    <p:sldId id="263" r:id="rId11"/>
    <p:sldId id="286" r:id="rId12"/>
    <p:sldId id="275" r:id="rId13"/>
    <p:sldId id="279" r:id="rId14"/>
    <p:sldId id="277" r:id="rId15"/>
    <p:sldId id="278" r:id="rId16"/>
    <p:sldId id="280" r:id="rId17"/>
    <p:sldId id="285" r:id="rId18"/>
    <p:sldId id="281" r:id="rId19"/>
    <p:sldId id="282" r:id="rId20"/>
    <p:sldId id="291" r:id="rId21"/>
    <p:sldId id="258" r:id="rId22"/>
    <p:sldId id="259" r:id="rId23"/>
    <p:sldId id="265" r:id="rId24"/>
    <p:sldId id="266" r:id="rId25"/>
    <p:sldId id="267" r:id="rId26"/>
    <p:sldId id="268" r:id="rId27"/>
    <p:sldId id="269" r:id="rId28"/>
    <p:sldId id="270" r:id="rId29"/>
    <p:sldId id="274" r:id="rId30"/>
    <p:sldId id="287" r:id="rId31"/>
    <p:sldId id="272" r:id="rId32"/>
    <p:sldId id="276" r:id="rId33"/>
    <p:sldId id="283" r:id="rId34"/>
    <p:sldId id="284" r:id="rId3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Soesman" initials="RS" lastIdx="1" clrIdx="0">
    <p:extLst>
      <p:ext uri="{19B8F6BF-5375-455C-9EA6-DF929625EA0E}">
        <p15:presenceInfo xmlns:p15="http://schemas.microsoft.com/office/powerpoint/2012/main" userId="S-1-5-21-2483263013-661348462-4172844734-35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9A8E20-5234-4926-A0AC-58548608C7C4}" v="10" dt="2023-11-22T10:26:30.3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88633" autoAdjust="0"/>
  </p:normalViewPr>
  <p:slideViewPr>
    <p:cSldViewPr snapToGrid="0">
      <p:cViewPr varScale="1">
        <p:scale>
          <a:sx n="71" d="100"/>
          <a:sy n="71" d="100"/>
        </p:scale>
        <p:origin x="941" y="62"/>
      </p:cViewPr>
      <p:guideLst>
        <p:guide orient="horz" pos="2160"/>
        <p:guide pos="3840"/>
      </p:guideLst>
    </p:cSldViewPr>
  </p:slideViewPr>
  <p:notesTextViewPr>
    <p:cViewPr>
      <p:scale>
        <a:sx n="1" d="1"/>
        <a:sy n="1" d="1"/>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é Verbeek" userId="20d2065d-8055-4a68-a463-00777506795f" providerId="ADAL" clId="{A1341392-23D8-4D6E-8C64-322FDA522BC9}"/>
    <pc:docChg chg="undo redo custSel addSld delSld modSld sldOrd">
      <pc:chgData name="Gé Verbeek" userId="20d2065d-8055-4a68-a463-00777506795f" providerId="ADAL" clId="{A1341392-23D8-4D6E-8C64-322FDA522BC9}" dt="2021-09-16T18:33:34.026" v="805"/>
      <pc:docMkLst>
        <pc:docMk/>
      </pc:docMkLst>
      <pc:sldChg chg="addSp delSp modSp addAnim delAnim">
        <pc:chgData name="Gé Verbeek" userId="20d2065d-8055-4a68-a463-00777506795f" providerId="ADAL" clId="{A1341392-23D8-4D6E-8C64-322FDA522BC9}" dt="2021-09-15T06:37:57.547" v="322" actId="1076"/>
        <pc:sldMkLst>
          <pc:docMk/>
          <pc:sldMk cId="3977458303" sldId="257"/>
        </pc:sldMkLst>
        <pc:picChg chg="mod">
          <ac:chgData name="Gé Verbeek" userId="20d2065d-8055-4a68-a463-00777506795f" providerId="ADAL" clId="{A1341392-23D8-4D6E-8C64-322FDA522BC9}" dt="2021-09-12T16:48:33.947" v="248" actId="1440"/>
          <ac:picMkLst>
            <pc:docMk/>
            <pc:sldMk cId="3977458303" sldId="257"/>
            <ac:picMk id="2" creationId="{8BB02917-4920-479C-979B-6FC940C961C4}"/>
          </ac:picMkLst>
        </pc:picChg>
        <pc:picChg chg="mod">
          <ac:chgData name="Gé Verbeek" userId="20d2065d-8055-4a68-a463-00777506795f" providerId="ADAL" clId="{A1341392-23D8-4D6E-8C64-322FDA522BC9}" dt="2021-09-15T06:37:57.547" v="322" actId="1076"/>
          <ac:picMkLst>
            <pc:docMk/>
            <pc:sldMk cId="3977458303" sldId="257"/>
            <ac:picMk id="4" creationId="{04F218BE-A6C0-4D34-B3B5-4D27905A0003}"/>
          </ac:picMkLst>
        </pc:picChg>
        <pc:picChg chg="del">
          <ac:chgData name="Gé Verbeek" userId="20d2065d-8055-4a68-a463-00777506795f" providerId="ADAL" clId="{A1341392-23D8-4D6E-8C64-322FDA522BC9}" dt="2021-09-12T16:47:55.608" v="242" actId="478"/>
          <ac:picMkLst>
            <pc:docMk/>
            <pc:sldMk cId="3977458303" sldId="257"/>
            <ac:picMk id="10" creationId="{F4A5FCF9-2694-4FE4-98CE-A3CDC1B3D0C2}"/>
          </ac:picMkLst>
        </pc:picChg>
        <pc:picChg chg="del">
          <ac:chgData name="Gé Verbeek" userId="20d2065d-8055-4a68-a463-00777506795f" providerId="ADAL" clId="{A1341392-23D8-4D6E-8C64-322FDA522BC9}" dt="2021-09-12T16:47:48.526" v="240" actId="478"/>
          <ac:picMkLst>
            <pc:docMk/>
            <pc:sldMk cId="3977458303" sldId="257"/>
            <ac:picMk id="11" creationId="{B2D63E8C-298C-4819-9933-B8EA1C8DD1EE}"/>
          </ac:picMkLst>
        </pc:picChg>
        <pc:picChg chg="del">
          <ac:chgData name="Gé Verbeek" userId="20d2065d-8055-4a68-a463-00777506795f" providerId="ADAL" clId="{A1341392-23D8-4D6E-8C64-322FDA522BC9}" dt="2021-09-15T06:37:52.966" v="321" actId="478"/>
          <ac:picMkLst>
            <pc:docMk/>
            <pc:sldMk cId="3977458303" sldId="257"/>
            <ac:picMk id="12" creationId="{66022975-E75D-4A83-8B5D-3044FF22932C}"/>
          </ac:picMkLst>
        </pc:picChg>
        <pc:picChg chg="add del">
          <ac:chgData name="Gé Verbeek" userId="20d2065d-8055-4a68-a463-00777506795f" providerId="ADAL" clId="{A1341392-23D8-4D6E-8C64-322FDA522BC9}" dt="2021-09-12T16:47:46.131" v="239" actId="478"/>
          <ac:picMkLst>
            <pc:docMk/>
            <pc:sldMk cId="3977458303" sldId="257"/>
            <ac:picMk id="13" creationId="{866EDFD0-BAD9-4FA1-BBC9-2DFF0C12C3EC}"/>
          </ac:picMkLst>
        </pc:picChg>
      </pc:sldChg>
      <pc:sldChg chg="modSp">
        <pc:chgData name="Gé Verbeek" userId="20d2065d-8055-4a68-a463-00777506795f" providerId="ADAL" clId="{A1341392-23D8-4D6E-8C64-322FDA522BC9}" dt="2021-09-12T16:11:28.401" v="58" actId="20577"/>
        <pc:sldMkLst>
          <pc:docMk/>
          <pc:sldMk cId="382787252" sldId="258"/>
        </pc:sldMkLst>
        <pc:spChg chg="mod">
          <ac:chgData name="Gé Verbeek" userId="20d2065d-8055-4a68-a463-00777506795f" providerId="ADAL" clId="{A1341392-23D8-4D6E-8C64-322FDA522BC9}" dt="2021-09-12T16:11:28.401" v="58" actId="20577"/>
          <ac:spMkLst>
            <pc:docMk/>
            <pc:sldMk cId="382787252" sldId="258"/>
            <ac:spMk id="9" creationId="{CCFFDCAA-2A69-4B1D-A2C5-EC612EA940AA}"/>
          </ac:spMkLst>
        </pc:spChg>
      </pc:sldChg>
      <pc:sldChg chg="modSp modAnim">
        <pc:chgData name="Gé Verbeek" userId="20d2065d-8055-4a68-a463-00777506795f" providerId="ADAL" clId="{A1341392-23D8-4D6E-8C64-322FDA522BC9}" dt="2021-09-12T16:54:25.433" v="268"/>
        <pc:sldMkLst>
          <pc:docMk/>
          <pc:sldMk cId="3868995287" sldId="259"/>
        </pc:sldMkLst>
        <pc:spChg chg="mod">
          <ac:chgData name="Gé Verbeek" userId="20d2065d-8055-4a68-a463-00777506795f" providerId="ADAL" clId="{A1341392-23D8-4D6E-8C64-322FDA522BC9}" dt="2021-09-12T16:54:14.884" v="265" actId="20578"/>
          <ac:spMkLst>
            <pc:docMk/>
            <pc:sldMk cId="3868995287" sldId="259"/>
            <ac:spMk id="9" creationId="{CCFFDCAA-2A69-4B1D-A2C5-EC612EA940AA}"/>
          </ac:spMkLst>
        </pc:spChg>
        <pc:picChg chg="mod">
          <ac:chgData name="Gé Verbeek" userId="20d2065d-8055-4a68-a463-00777506795f" providerId="ADAL" clId="{A1341392-23D8-4D6E-8C64-322FDA522BC9}" dt="2021-09-12T16:53:57.125" v="263" actId="1076"/>
          <ac:picMkLst>
            <pc:docMk/>
            <pc:sldMk cId="3868995287" sldId="259"/>
            <ac:picMk id="2" creationId="{836846AD-2423-4B1A-BAC6-2FAD53085E31}"/>
          </ac:picMkLst>
        </pc:picChg>
      </pc:sldChg>
      <pc:sldChg chg="addSp modSp modAnim">
        <pc:chgData name="Gé Verbeek" userId="20d2065d-8055-4a68-a463-00777506795f" providerId="ADAL" clId="{A1341392-23D8-4D6E-8C64-322FDA522BC9}" dt="2021-09-16T18:07:04.626" v="793" actId="20577"/>
        <pc:sldMkLst>
          <pc:docMk/>
          <pc:sldMk cId="3975794993" sldId="262"/>
        </pc:sldMkLst>
        <pc:spChg chg="mod">
          <ac:chgData name="Gé Verbeek" userId="20d2065d-8055-4a68-a463-00777506795f" providerId="ADAL" clId="{A1341392-23D8-4D6E-8C64-322FDA522BC9}" dt="2021-09-16T18:07:04.626" v="793" actId="20577"/>
          <ac:spMkLst>
            <pc:docMk/>
            <pc:sldMk cId="3975794993" sldId="262"/>
            <ac:spMk id="9" creationId="{CCFFDCAA-2A69-4B1D-A2C5-EC612EA940AA}"/>
          </ac:spMkLst>
        </pc:spChg>
        <pc:picChg chg="mod">
          <ac:chgData name="Gé Verbeek" userId="20d2065d-8055-4a68-a463-00777506795f" providerId="ADAL" clId="{A1341392-23D8-4D6E-8C64-322FDA522BC9}" dt="2021-09-16T18:01:50.844" v="784" actId="1076"/>
          <ac:picMkLst>
            <pc:docMk/>
            <pc:sldMk cId="3975794993" sldId="262"/>
            <ac:picMk id="5" creationId="{6D1F0B04-95BC-4D92-8EE7-F6B0A7C81A48}"/>
          </ac:picMkLst>
        </pc:picChg>
        <pc:picChg chg="add mod">
          <ac:chgData name="Gé Verbeek" userId="20d2065d-8055-4a68-a463-00777506795f" providerId="ADAL" clId="{A1341392-23D8-4D6E-8C64-322FDA522BC9}" dt="2021-09-16T18:02:05.390" v="787" actId="14100"/>
          <ac:picMkLst>
            <pc:docMk/>
            <pc:sldMk cId="3975794993" sldId="262"/>
            <ac:picMk id="1026" creationId="{583AA3F0-E19D-47FF-B6B6-9DCCB9903CEF}"/>
          </ac:picMkLst>
        </pc:picChg>
      </pc:sldChg>
      <pc:sldChg chg="modSp modAnim">
        <pc:chgData name="Gé Verbeek" userId="20d2065d-8055-4a68-a463-00777506795f" providerId="ADAL" clId="{A1341392-23D8-4D6E-8C64-322FDA522BC9}" dt="2021-09-12T16:51:18.411" v="260" actId="1076"/>
        <pc:sldMkLst>
          <pc:docMk/>
          <pc:sldMk cId="2783674596" sldId="263"/>
        </pc:sldMkLst>
        <pc:picChg chg="mod modCrop">
          <ac:chgData name="Gé Verbeek" userId="20d2065d-8055-4a68-a463-00777506795f" providerId="ADAL" clId="{A1341392-23D8-4D6E-8C64-322FDA522BC9}" dt="2021-09-12T16:51:18.411" v="260" actId="1076"/>
          <ac:picMkLst>
            <pc:docMk/>
            <pc:sldMk cId="2783674596" sldId="263"/>
            <ac:picMk id="1026" creationId="{10611EA4-06DD-49EE-8196-A2D544EF477B}"/>
          </ac:picMkLst>
        </pc:picChg>
      </pc:sldChg>
      <pc:sldChg chg="modSp del">
        <pc:chgData name="Gé Verbeek" userId="20d2065d-8055-4a68-a463-00777506795f" providerId="ADAL" clId="{A1341392-23D8-4D6E-8C64-322FDA522BC9}" dt="2021-09-16T12:31:12.384" v="780" actId="2696"/>
        <pc:sldMkLst>
          <pc:docMk/>
          <pc:sldMk cId="427833091" sldId="264"/>
        </pc:sldMkLst>
        <pc:picChg chg="mod modCrop">
          <ac:chgData name="Gé Verbeek" userId="20d2065d-8055-4a68-a463-00777506795f" providerId="ADAL" clId="{A1341392-23D8-4D6E-8C64-322FDA522BC9}" dt="2021-09-12T16:50:58.777" v="257" actId="1076"/>
          <ac:picMkLst>
            <pc:docMk/>
            <pc:sldMk cId="427833091" sldId="264"/>
            <ac:picMk id="1026" creationId="{10611EA4-06DD-49EE-8196-A2D544EF477B}"/>
          </ac:picMkLst>
        </pc:picChg>
      </pc:sldChg>
      <pc:sldChg chg="addSp modSp modAnim">
        <pc:chgData name="Gé Verbeek" userId="20d2065d-8055-4a68-a463-00777506795f" providerId="ADAL" clId="{A1341392-23D8-4D6E-8C64-322FDA522BC9}" dt="2021-09-12T16:55:03.208" v="270"/>
        <pc:sldMkLst>
          <pc:docMk/>
          <pc:sldMk cId="2395481044" sldId="265"/>
        </pc:sldMkLst>
        <pc:picChg chg="mod">
          <ac:chgData name="Gé Verbeek" userId="20d2065d-8055-4a68-a463-00777506795f" providerId="ADAL" clId="{A1341392-23D8-4D6E-8C64-322FDA522BC9}" dt="2021-09-12T16:15:18.145" v="65" actId="1076"/>
          <ac:picMkLst>
            <pc:docMk/>
            <pc:sldMk cId="2395481044" sldId="265"/>
            <ac:picMk id="2" creationId="{7FB207DA-5599-4E38-AFA9-D77CABE560E3}"/>
          </ac:picMkLst>
        </pc:picChg>
        <pc:picChg chg="add mod">
          <ac:chgData name="Gé Verbeek" userId="20d2065d-8055-4a68-a463-00777506795f" providerId="ADAL" clId="{A1341392-23D8-4D6E-8C64-322FDA522BC9}" dt="2021-09-12T16:15:22.255" v="66" actId="1076"/>
          <ac:picMkLst>
            <pc:docMk/>
            <pc:sldMk cId="2395481044" sldId="265"/>
            <ac:picMk id="4" creationId="{3DD58B26-2A30-490B-B772-08FC2BC4867F}"/>
          </ac:picMkLst>
        </pc:picChg>
        <pc:picChg chg="add mod">
          <ac:chgData name="Gé Verbeek" userId="20d2065d-8055-4a68-a463-00777506795f" providerId="ADAL" clId="{A1341392-23D8-4D6E-8C64-322FDA522BC9}" dt="2021-09-12T16:15:44.555" v="68" actId="1076"/>
          <ac:picMkLst>
            <pc:docMk/>
            <pc:sldMk cId="2395481044" sldId="265"/>
            <ac:picMk id="5" creationId="{6EB20776-6457-4997-837D-76546721BC4D}"/>
          </ac:picMkLst>
        </pc:picChg>
      </pc:sldChg>
      <pc:sldChg chg="addSp delSp modSp modAnim">
        <pc:chgData name="Gé Verbeek" userId="20d2065d-8055-4a68-a463-00777506795f" providerId="ADAL" clId="{A1341392-23D8-4D6E-8C64-322FDA522BC9}" dt="2021-09-12T16:55:32.423" v="272"/>
        <pc:sldMkLst>
          <pc:docMk/>
          <pc:sldMk cId="903384318" sldId="266"/>
        </pc:sldMkLst>
        <pc:picChg chg="add del mod">
          <ac:chgData name="Gé Verbeek" userId="20d2065d-8055-4a68-a463-00777506795f" providerId="ADAL" clId="{A1341392-23D8-4D6E-8C64-322FDA522BC9}" dt="2021-09-12T16:23:13.207" v="74" actId="478"/>
          <ac:picMkLst>
            <pc:docMk/>
            <pc:sldMk cId="903384318" sldId="266"/>
            <ac:picMk id="2" creationId="{126235EC-BEC7-40D9-BEA7-51FBC1479AAC}"/>
          </ac:picMkLst>
        </pc:picChg>
        <pc:picChg chg="add mod">
          <ac:chgData name="Gé Verbeek" userId="20d2065d-8055-4a68-a463-00777506795f" providerId="ADAL" clId="{A1341392-23D8-4D6E-8C64-322FDA522BC9}" dt="2021-09-12T16:23:54.494" v="88" actId="1076"/>
          <ac:picMkLst>
            <pc:docMk/>
            <pc:sldMk cId="903384318" sldId="266"/>
            <ac:picMk id="4" creationId="{0BCBD804-FFA3-40D8-AB76-47B2774E7848}"/>
          </ac:picMkLst>
        </pc:picChg>
        <pc:picChg chg="mod">
          <ac:chgData name="Gé Verbeek" userId="20d2065d-8055-4a68-a463-00777506795f" providerId="ADAL" clId="{A1341392-23D8-4D6E-8C64-322FDA522BC9}" dt="2021-09-12T16:17:10.524" v="69" actId="1076"/>
          <ac:picMkLst>
            <pc:docMk/>
            <pc:sldMk cId="903384318" sldId="266"/>
            <ac:picMk id="5" creationId="{CFFCC276-EC26-4DC0-B61F-21B6D402D7CD}"/>
          </ac:picMkLst>
        </pc:picChg>
        <pc:picChg chg="add mod">
          <ac:chgData name="Gé Verbeek" userId="20d2065d-8055-4a68-a463-00777506795f" providerId="ADAL" clId="{A1341392-23D8-4D6E-8C64-322FDA522BC9}" dt="2021-09-12T16:30:58.694" v="109" actId="1076"/>
          <ac:picMkLst>
            <pc:docMk/>
            <pc:sldMk cId="903384318" sldId="266"/>
            <ac:picMk id="6" creationId="{B151AD4D-CB50-4152-95EF-550C1F270877}"/>
          </ac:picMkLst>
        </pc:picChg>
      </pc:sldChg>
      <pc:sldChg chg="addSp modSp modAnim">
        <pc:chgData name="Gé Verbeek" userId="20d2065d-8055-4a68-a463-00777506795f" providerId="ADAL" clId="{A1341392-23D8-4D6E-8C64-322FDA522BC9}" dt="2021-09-12T16:56:08.948" v="274"/>
        <pc:sldMkLst>
          <pc:docMk/>
          <pc:sldMk cId="1758129642" sldId="267"/>
        </pc:sldMkLst>
        <pc:picChg chg="add mod modCrop">
          <ac:chgData name="Gé Verbeek" userId="20d2065d-8055-4a68-a463-00777506795f" providerId="ADAL" clId="{A1341392-23D8-4D6E-8C64-322FDA522BC9}" dt="2021-09-12T16:26:47.050" v="100" actId="1076"/>
          <ac:picMkLst>
            <pc:docMk/>
            <pc:sldMk cId="1758129642" sldId="267"/>
            <ac:picMk id="2" creationId="{42F3367E-35EC-434F-9E17-A571E2BF04C9}"/>
          </ac:picMkLst>
        </pc:picChg>
        <pc:picChg chg="mod">
          <ac:chgData name="Gé Verbeek" userId="20d2065d-8055-4a68-a463-00777506795f" providerId="ADAL" clId="{A1341392-23D8-4D6E-8C64-322FDA522BC9}" dt="2021-09-12T16:24:15.392" v="94" actId="1076"/>
          <ac:picMkLst>
            <pc:docMk/>
            <pc:sldMk cId="1758129642" sldId="267"/>
            <ac:picMk id="5" creationId="{5E8F07B7-F82D-4154-A59A-CB63BDBAD286}"/>
          </ac:picMkLst>
        </pc:picChg>
        <pc:picChg chg="add mod">
          <ac:chgData name="Gé Verbeek" userId="20d2065d-8055-4a68-a463-00777506795f" providerId="ADAL" clId="{A1341392-23D8-4D6E-8C64-322FDA522BC9}" dt="2021-09-12T16:27:00.359" v="102" actId="1076"/>
          <ac:picMkLst>
            <pc:docMk/>
            <pc:sldMk cId="1758129642" sldId="267"/>
            <ac:picMk id="6" creationId="{AEF6A7B7-EAB9-42F1-9117-01F55CE1C130}"/>
          </ac:picMkLst>
        </pc:picChg>
      </pc:sldChg>
      <pc:sldChg chg="addSp modSp modAnim">
        <pc:chgData name="Gé Verbeek" userId="20d2065d-8055-4a68-a463-00777506795f" providerId="ADAL" clId="{A1341392-23D8-4D6E-8C64-322FDA522BC9}" dt="2021-09-12T16:56:54.807" v="282"/>
        <pc:sldMkLst>
          <pc:docMk/>
          <pc:sldMk cId="3982972931" sldId="268"/>
        </pc:sldMkLst>
        <pc:picChg chg="mod">
          <ac:chgData name="Gé Verbeek" userId="20d2065d-8055-4a68-a463-00777506795f" providerId="ADAL" clId="{A1341392-23D8-4D6E-8C64-322FDA522BC9}" dt="2021-09-12T16:30:43.918" v="104" actId="1076"/>
          <ac:picMkLst>
            <pc:docMk/>
            <pc:sldMk cId="3982972931" sldId="268"/>
            <ac:picMk id="2" creationId="{46ED6C10-081F-4EF4-8393-F2EFE82AD961}"/>
          </ac:picMkLst>
        </pc:picChg>
        <pc:picChg chg="add mod">
          <ac:chgData name="Gé Verbeek" userId="20d2065d-8055-4a68-a463-00777506795f" providerId="ADAL" clId="{A1341392-23D8-4D6E-8C64-322FDA522BC9}" dt="2021-09-12T16:30:53.510" v="108" actId="14100"/>
          <ac:picMkLst>
            <pc:docMk/>
            <pc:sldMk cId="3982972931" sldId="268"/>
            <ac:picMk id="5" creationId="{CBFBD44A-A1F4-4E31-B236-7127CC00F02D}"/>
          </ac:picMkLst>
        </pc:picChg>
        <pc:picChg chg="add mod">
          <ac:chgData name="Gé Verbeek" userId="20d2065d-8055-4a68-a463-00777506795f" providerId="ADAL" clId="{A1341392-23D8-4D6E-8C64-322FDA522BC9}" dt="2021-09-12T16:56:53.069" v="281" actId="1076"/>
          <ac:picMkLst>
            <pc:docMk/>
            <pc:sldMk cId="3982972931" sldId="268"/>
            <ac:picMk id="6" creationId="{4BBEF740-A28A-4C4A-AE45-D4C2F1E7DE2A}"/>
          </ac:picMkLst>
        </pc:picChg>
      </pc:sldChg>
      <pc:sldChg chg="modSp">
        <pc:chgData name="Gé Verbeek" userId="20d2065d-8055-4a68-a463-00777506795f" providerId="ADAL" clId="{A1341392-23D8-4D6E-8C64-322FDA522BC9}" dt="2021-09-12T16:57:17.074" v="285" actId="1076"/>
        <pc:sldMkLst>
          <pc:docMk/>
          <pc:sldMk cId="1028881963" sldId="269"/>
        </pc:sldMkLst>
        <pc:spChg chg="mod">
          <ac:chgData name="Gé Verbeek" userId="20d2065d-8055-4a68-a463-00777506795f" providerId="ADAL" clId="{A1341392-23D8-4D6E-8C64-322FDA522BC9}" dt="2021-09-12T16:57:08.066" v="283" actId="14100"/>
          <ac:spMkLst>
            <pc:docMk/>
            <pc:sldMk cId="1028881963" sldId="269"/>
            <ac:spMk id="4" creationId="{FD31DB1D-BEBF-4D5A-8A28-9856562AFBC6}"/>
          </ac:spMkLst>
        </pc:spChg>
        <pc:picChg chg="mod">
          <ac:chgData name="Gé Verbeek" userId="20d2065d-8055-4a68-a463-00777506795f" providerId="ADAL" clId="{A1341392-23D8-4D6E-8C64-322FDA522BC9}" dt="2021-09-12T16:57:17.074" v="285" actId="1076"/>
          <ac:picMkLst>
            <pc:docMk/>
            <pc:sldMk cId="1028881963" sldId="269"/>
            <ac:picMk id="5" creationId="{7AC9DAA1-842F-4CC8-B088-4A964705B0A0}"/>
          </ac:picMkLst>
        </pc:picChg>
      </pc:sldChg>
      <pc:sldChg chg="addSp delSp modSp">
        <pc:chgData name="Gé Verbeek" userId="20d2065d-8055-4a68-a463-00777506795f" providerId="ADAL" clId="{A1341392-23D8-4D6E-8C64-322FDA522BC9}" dt="2021-09-12T16:57:53.829" v="289" actId="1076"/>
        <pc:sldMkLst>
          <pc:docMk/>
          <pc:sldMk cId="1557169324" sldId="270"/>
        </pc:sldMkLst>
        <pc:picChg chg="mod">
          <ac:chgData name="Gé Verbeek" userId="20d2065d-8055-4a68-a463-00777506795f" providerId="ADAL" clId="{A1341392-23D8-4D6E-8C64-322FDA522BC9}" dt="2021-09-12T16:57:53.829" v="289" actId="1076"/>
          <ac:picMkLst>
            <pc:docMk/>
            <pc:sldMk cId="1557169324" sldId="270"/>
            <ac:picMk id="2" creationId="{C612EFAF-EEEF-4BFE-8C27-F520B3D44F74}"/>
          </ac:picMkLst>
        </pc:picChg>
        <pc:picChg chg="add del mod">
          <ac:chgData name="Gé Verbeek" userId="20d2065d-8055-4a68-a463-00777506795f" providerId="ADAL" clId="{A1341392-23D8-4D6E-8C64-322FDA522BC9}" dt="2021-09-12T16:57:42.892" v="286" actId="478"/>
          <ac:picMkLst>
            <pc:docMk/>
            <pc:sldMk cId="1557169324" sldId="270"/>
            <ac:picMk id="5" creationId="{62432527-17FB-403A-AF88-911F55B6419C}"/>
          </ac:picMkLst>
        </pc:picChg>
      </pc:sldChg>
      <pc:sldChg chg="modSp modAnim">
        <pc:chgData name="Gé Verbeek" userId="20d2065d-8055-4a68-a463-00777506795f" providerId="ADAL" clId="{A1341392-23D8-4D6E-8C64-322FDA522BC9}" dt="2021-09-12T16:59:33.542" v="319"/>
        <pc:sldMkLst>
          <pc:docMk/>
          <pc:sldMk cId="3077630892" sldId="272"/>
        </pc:sldMkLst>
        <pc:spChg chg="mod">
          <ac:chgData name="Gé Verbeek" userId="20d2065d-8055-4a68-a463-00777506795f" providerId="ADAL" clId="{A1341392-23D8-4D6E-8C64-322FDA522BC9}" dt="2021-09-12T16:59:19.638" v="316" actId="20577"/>
          <ac:spMkLst>
            <pc:docMk/>
            <pc:sldMk cId="3077630892" sldId="272"/>
            <ac:spMk id="4" creationId="{FD31DB1D-BEBF-4D5A-8A28-9856562AFBC6}"/>
          </ac:spMkLst>
        </pc:spChg>
        <pc:picChg chg="mod">
          <ac:chgData name="Gé Verbeek" userId="20d2065d-8055-4a68-a463-00777506795f" providerId="ADAL" clId="{A1341392-23D8-4D6E-8C64-322FDA522BC9}" dt="2021-09-12T16:59:09.228" v="314" actId="1076"/>
          <ac:picMkLst>
            <pc:docMk/>
            <pc:sldMk cId="3077630892" sldId="272"/>
            <ac:picMk id="2" creationId="{E18AC530-13DD-46C6-9DD9-7565D224C5A8}"/>
          </ac:picMkLst>
        </pc:picChg>
      </pc:sldChg>
      <pc:sldChg chg="modSp ord">
        <pc:chgData name="Gé Verbeek" userId="20d2065d-8055-4a68-a463-00777506795f" providerId="ADAL" clId="{A1341392-23D8-4D6E-8C64-322FDA522BC9}" dt="2021-09-12T16:40:05.921" v="117"/>
        <pc:sldMkLst>
          <pc:docMk/>
          <pc:sldMk cId="3634290061" sldId="275"/>
        </pc:sldMkLst>
        <pc:picChg chg="mod">
          <ac:chgData name="Gé Verbeek" userId="20d2065d-8055-4a68-a463-00777506795f" providerId="ADAL" clId="{A1341392-23D8-4D6E-8C64-322FDA522BC9}" dt="2021-09-12T16:32:46.676" v="116" actId="1076"/>
          <ac:picMkLst>
            <pc:docMk/>
            <pc:sldMk cId="3634290061" sldId="275"/>
            <ac:picMk id="2" creationId="{65D2D63E-996E-4ABE-8BEF-7F5494755218}"/>
          </ac:picMkLst>
        </pc:picChg>
      </pc:sldChg>
      <pc:sldChg chg="modAnim">
        <pc:chgData name="Gé Verbeek" userId="20d2065d-8055-4a68-a463-00777506795f" providerId="ADAL" clId="{A1341392-23D8-4D6E-8C64-322FDA522BC9}" dt="2021-09-16T18:33:26.369" v="799"/>
        <pc:sldMkLst>
          <pc:docMk/>
          <pc:sldMk cId="1910837749" sldId="276"/>
        </pc:sldMkLst>
      </pc:sldChg>
      <pc:sldChg chg="modSp">
        <pc:chgData name="Gé Verbeek" userId="20d2065d-8055-4a68-a463-00777506795f" providerId="ADAL" clId="{A1341392-23D8-4D6E-8C64-322FDA522BC9}" dt="2021-09-12T16:53:03.424" v="261" actId="1076"/>
        <pc:sldMkLst>
          <pc:docMk/>
          <pc:sldMk cId="2899471520" sldId="282"/>
        </pc:sldMkLst>
        <pc:picChg chg="mod">
          <ac:chgData name="Gé Verbeek" userId="20d2065d-8055-4a68-a463-00777506795f" providerId="ADAL" clId="{A1341392-23D8-4D6E-8C64-322FDA522BC9}" dt="2021-09-12T16:53:03.424" v="261" actId="1076"/>
          <ac:picMkLst>
            <pc:docMk/>
            <pc:sldMk cId="2899471520" sldId="282"/>
            <ac:picMk id="2" creationId="{5F30C097-1CE8-41E7-AABF-03203203FDCD}"/>
          </ac:picMkLst>
        </pc:picChg>
      </pc:sldChg>
      <pc:sldChg chg="modAnim">
        <pc:chgData name="Gé Verbeek" userId="20d2065d-8055-4a68-a463-00777506795f" providerId="ADAL" clId="{A1341392-23D8-4D6E-8C64-322FDA522BC9}" dt="2021-09-16T18:33:34.026" v="805"/>
        <pc:sldMkLst>
          <pc:docMk/>
          <pc:sldMk cId="3434285536" sldId="283"/>
        </pc:sldMkLst>
      </pc:sldChg>
      <pc:sldChg chg="modSp">
        <pc:chgData name="Gé Verbeek" userId="20d2065d-8055-4a68-a463-00777506795f" providerId="ADAL" clId="{A1341392-23D8-4D6E-8C64-322FDA522BC9}" dt="2021-09-16T12:34:04.762" v="781" actId="732"/>
        <pc:sldMkLst>
          <pc:docMk/>
          <pc:sldMk cId="2305717275" sldId="285"/>
        </pc:sldMkLst>
        <pc:picChg chg="mod modCrop">
          <ac:chgData name="Gé Verbeek" userId="20d2065d-8055-4a68-a463-00777506795f" providerId="ADAL" clId="{A1341392-23D8-4D6E-8C64-322FDA522BC9}" dt="2021-09-16T12:34:04.762" v="781" actId="732"/>
          <ac:picMkLst>
            <pc:docMk/>
            <pc:sldMk cId="2305717275" sldId="285"/>
            <ac:picMk id="1026" creationId="{00000000-0000-0000-0000-000000000000}"/>
          </ac:picMkLst>
        </pc:picChg>
      </pc:sldChg>
      <pc:sldChg chg="addSp delSp modSp">
        <pc:chgData name="Gé Verbeek" userId="20d2065d-8055-4a68-a463-00777506795f" providerId="ADAL" clId="{A1341392-23D8-4D6E-8C64-322FDA522BC9}" dt="2021-09-12T16:58:57.289" v="312" actId="20577"/>
        <pc:sldMkLst>
          <pc:docMk/>
          <pc:sldMk cId="3552977419" sldId="287"/>
        </pc:sldMkLst>
        <pc:spChg chg="add del">
          <ac:chgData name="Gé Verbeek" userId="20d2065d-8055-4a68-a463-00777506795f" providerId="ADAL" clId="{A1341392-23D8-4D6E-8C64-322FDA522BC9}" dt="2021-09-12T16:58:22.590" v="292"/>
          <ac:spMkLst>
            <pc:docMk/>
            <pc:sldMk cId="3552977419" sldId="287"/>
            <ac:spMk id="2" creationId="{ACCA58D5-016A-4891-957E-485257C3B648}"/>
          </ac:spMkLst>
        </pc:spChg>
        <pc:spChg chg="add mod">
          <ac:chgData name="Gé Verbeek" userId="20d2065d-8055-4a68-a463-00777506795f" providerId="ADAL" clId="{A1341392-23D8-4D6E-8C64-322FDA522BC9}" dt="2021-09-12T16:58:57.289" v="312" actId="20577"/>
          <ac:spMkLst>
            <pc:docMk/>
            <pc:sldMk cId="3552977419" sldId="287"/>
            <ac:spMk id="4" creationId="{0A2D69E6-6BC5-463D-BB83-0434E9A7E278}"/>
          </ac:spMkLst>
        </pc:spChg>
        <pc:picChg chg="mod">
          <ac:chgData name="Gé Verbeek" userId="20d2065d-8055-4a68-a463-00777506795f" providerId="ADAL" clId="{A1341392-23D8-4D6E-8C64-322FDA522BC9}" dt="2021-09-12T16:58:26.797" v="294" actId="1076"/>
          <ac:picMkLst>
            <pc:docMk/>
            <pc:sldMk cId="3552977419" sldId="287"/>
            <ac:picMk id="3" creationId="{00000000-0000-0000-0000-000000000000}"/>
          </ac:picMkLst>
        </pc:picChg>
      </pc:sldChg>
      <pc:sldChg chg="addSp delSp modSp modAnim">
        <pc:chgData name="Gé Verbeek" userId="20d2065d-8055-4a68-a463-00777506795f" providerId="ADAL" clId="{A1341392-23D8-4D6E-8C64-322FDA522BC9}" dt="2021-09-12T16:46:12.411" v="226" actId="14100"/>
        <pc:sldMkLst>
          <pc:docMk/>
          <pc:sldMk cId="2852106234" sldId="288"/>
        </pc:sldMkLst>
        <pc:spChg chg="mod">
          <ac:chgData name="Gé Verbeek" userId="20d2065d-8055-4a68-a463-00777506795f" providerId="ADAL" clId="{A1341392-23D8-4D6E-8C64-322FDA522BC9}" dt="2021-09-12T16:45:58.396" v="222" actId="1076"/>
          <ac:spMkLst>
            <pc:docMk/>
            <pc:sldMk cId="2852106234" sldId="288"/>
            <ac:spMk id="4" creationId="{BE5E9AAC-8AFC-4CA9-B89F-13D11A0216BE}"/>
          </ac:spMkLst>
        </pc:spChg>
        <pc:picChg chg="add mod">
          <ac:chgData name="Gé Verbeek" userId="20d2065d-8055-4a68-a463-00777506795f" providerId="ADAL" clId="{A1341392-23D8-4D6E-8C64-322FDA522BC9}" dt="2021-09-12T16:46:12.411" v="226" actId="14100"/>
          <ac:picMkLst>
            <pc:docMk/>
            <pc:sldMk cId="2852106234" sldId="288"/>
            <ac:picMk id="2" creationId="{B07202EC-85D5-4711-9951-90E10D8D26FB}"/>
          </ac:picMkLst>
        </pc:picChg>
        <pc:picChg chg="add del mod">
          <ac:chgData name="Gé Verbeek" userId="20d2065d-8055-4a68-a463-00777506795f" providerId="ADAL" clId="{A1341392-23D8-4D6E-8C64-322FDA522BC9}" dt="2021-09-12T16:46:00.575" v="223"/>
          <ac:picMkLst>
            <pc:docMk/>
            <pc:sldMk cId="2852106234" sldId="288"/>
            <ac:picMk id="1026" creationId="{0A395575-B324-4844-B303-23426EB204BE}"/>
          </ac:picMkLst>
        </pc:picChg>
      </pc:sldChg>
      <pc:sldChg chg="modSp ord">
        <pc:chgData name="Gé Verbeek" userId="20d2065d-8055-4a68-a463-00777506795f" providerId="ADAL" clId="{A1341392-23D8-4D6E-8C64-322FDA522BC9}" dt="2021-09-12T10:13:06.483" v="21"/>
        <pc:sldMkLst>
          <pc:docMk/>
          <pc:sldMk cId="2363639458" sldId="289"/>
        </pc:sldMkLst>
        <pc:spChg chg="mod">
          <ac:chgData name="Gé Verbeek" userId="20d2065d-8055-4a68-a463-00777506795f" providerId="ADAL" clId="{A1341392-23D8-4D6E-8C64-322FDA522BC9}" dt="2021-09-12T10:13:06.483" v="21"/>
          <ac:spMkLst>
            <pc:docMk/>
            <pc:sldMk cId="2363639458" sldId="289"/>
            <ac:spMk id="2" creationId="{99D90AE0-95A5-4983-B940-404960687EF2}"/>
          </ac:spMkLst>
        </pc:spChg>
        <pc:spChg chg="mod">
          <ac:chgData name="Gé Verbeek" userId="20d2065d-8055-4a68-a463-00777506795f" providerId="ADAL" clId="{A1341392-23D8-4D6E-8C64-322FDA522BC9}" dt="2021-09-12T10:11:32.188" v="14" actId="20577"/>
          <ac:spMkLst>
            <pc:docMk/>
            <pc:sldMk cId="2363639458" sldId="289"/>
            <ac:spMk id="3" creationId="{356889DA-41A2-4552-A79A-4F80576CFD40}"/>
          </ac:spMkLst>
        </pc:spChg>
      </pc:sldChg>
      <pc:sldChg chg="modSp modAnim">
        <pc:chgData name="Gé Verbeek" userId="20d2065d-8055-4a68-a463-00777506795f" providerId="ADAL" clId="{A1341392-23D8-4D6E-8C64-322FDA522BC9}" dt="2021-09-12T16:47:06.172" v="236"/>
        <pc:sldMkLst>
          <pc:docMk/>
          <pc:sldMk cId="2766501046" sldId="290"/>
        </pc:sldMkLst>
        <pc:spChg chg="mod">
          <ac:chgData name="Gé Verbeek" userId="20d2065d-8055-4a68-a463-00777506795f" providerId="ADAL" clId="{A1341392-23D8-4D6E-8C64-322FDA522BC9}" dt="2021-09-12T16:43:12.735" v="212" actId="20577"/>
          <ac:spMkLst>
            <pc:docMk/>
            <pc:sldMk cId="2766501046" sldId="290"/>
            <ac:spMk id="4" creationId="{BE5E9AAC-8AFC-4CA9-B89F-13D11A0216BE}"/>
          </ac:spMkLst>
        </pc:spChg>
        <pc:picChg chg="mod modCrop">
          <ac:chgData name="Gé Verbeek" userId="20d2065d-8055-4a68-a463-00777506795f" providerId="ADAL" clId="{A1341392-23D8-4D6E-8C64-322FDA522BC9}" dt="2021-09-12T10:33:29.438" v="22" actId="732"/>
          <ac:picMkLst>
            <pc:docMk/>
            <pc:sldMk cId="2766501046" sldId="290"/>
            <ac:picMk id="5" creationId="{23243AA0-32A3-400C-BC7F-F0CCC3C077F2}"/>
          </ac:picMkLst>
        </pc:picChg>
      </pc:sldChg>
      <pc:sldChg chg="addSp delSp modSp add modAnim">
        <pc:chgData name="Gé Verbeek" userId="20d2065d-8055-4a68-a463-00777506795f" providerId="ADAL" clId="{A1341392-23D8-4D6E-8C64-322FDA522BC9}" dt="2021-09-15T06:51:57.451" v="708" actId="20577"/>
        <pc:sldMkLst>
          <pc:docMk/>
          <pc:sldMk cId="3508804685" sldId="291"/>
        </pc:sldMkLst>
        <pc:spChg chg="mod">
          <ac:chgData name="Gé Verbeek" userId="20d2065d-8055-4a68-a463-00777506795f" providerId="ADAL" clId="{A1341392-23D8-4D6E-8C64-322FDA522BC9}" dt="2021-09-15T06:39:36.951" v="369" actId="20577"/>
          <ac:spMkLst>
            <pc:docMk/>
            <pc:sldMk cId="3508804685" sldId="291"/>
            <ac:spMk id="3" creationId="{356889DA-41A2-4552-A79A-4F80576CFD40}"/>
          </ac:spMkLst>
        </pc:spChg>
        <pc:spChg chg="mod">
          <ac:chgData name="Gé Verbeek" userId="20d2065d-8055-4a68-a463-00777506795f" providerId="ADAL" clId="{A1341392-23D8-4D6E-8C64-322FDA522BC9}" dt="2021-09-15T06:51:57.451" v="708" actId="20577"/>
          <ac:spMkLst>
            <pc:docMk/>
            <pc:sldMk cId="3508804685" sldId="291"/>
            <ac:spMk id="9" creationId="{CCFFDCAA-2A69-4B1D-A2C5-EC612EA940AA}"/>
          </ac:spMkLst>
        </pc:spChg>
        <pc:picChg chg="del">
          <ac:chgData name="Gé Verbeek" userId="20d2065d-8055-4a68-a463-00777506795f" providerId="ADAL" clId="{A1341392-23D8-4D6E-8C64-322FDA522BC9}" dt="2021-09-15T06:39:47.621" v="371" actId="478"/>
          <ac:picMkLst>
            <pc:docMk/>
            <pc:sldMk cId="3508804685" sldId="291"/>
            <ac:picMk id="2" creationId="{5F30C097-1CE8-41E7-AABF-03203203FDCD}"/>
          </ac:picMkLst>
        </pc:picChg>
        <pc:picChg chg="add mod">
          <ac:chgData name="Gé Verbeek" userId="20d2065d-8055-4a68-a463-00777506795f" providerId="ADAL" clId="{A1341392-23D8-4D6E-8C64-322FDA522BC9}" dt="2021-09-15T06:44:44.064" v="679" actId="14100"/>
          <ac:picMkLst>
            <pc:docMk/>
            <pc:sldMk cId="3508804685" sldId="291"/>
            <ac:picMk id="1026" creationId="{82A42D26-1015-448E-9CF0-82B35395D446}"/>
          </ac:picMkLst>
        </pc:picChg>
        <pc:picChg chg="add mod">
          <ac:chgData name="Gé Verbeek" userId="20d2065d-8055-4a68-a463-00777506795f" providerId="ADAL" clId="{A1341392-23D8-4D6E-8C64-322FDA522BC9}" dt="2021-09-15T06:45:53.407" v="682" actId="14100"/>
          <ac:picMkLst>
            <pc:docMk/>
            <pc:sldMk cId="3508804685" sldId="291"/>
            <ac:picMk id="1028" creationId="{8177FDF0-5F7E-42B9-B9EE-6AEC55833746}"/>
          </ac:picMkLst>
        </pc:picChg>
      </pc:sldChg>
      <pc:sldChg chg="addSp delSp modSp add delAnim modAnim">
        <pc:chgData name="Gé Verbeek" userId="20d2065d-8055-4a68-a463-00777506795f" providerId="ADAL" clId="{A1341392-23D8-4D6E-8C64-322FDA522BC9}" dt="2021-09-15T08:14:28.301" v="779"/>
        <pc:sldMkLst>
          <pc:docMk/>
          <pc:sldMk cId="4082138826" sldId="292"/>
        </pc:sldMkLst>
        <pc:spChg chg="mod">
          <ac:chgData name="Gé Verbeek" userId="20d2065d-8055-4a68-a463-00777506795f" providerId="ADAL" clId="{A1341392-23D8-4D6E-8C64-322FDA522BC9}" dt="2021-09-15T08:04:51.992" v="743" actId="6549"/>
          <ac:spMkLst>
            <pc:docMk/>
            <pc:sldMk cId="4082138826" sldId="292"/>
            <ac:spMk id="9" creationId="{CCFFDCAA-2A69-4B1D-A2C5-EC612EA940AA}"/>
          </ac:spMkLst>
        </pc:spChg>
        <pc:picChg chg="del">
          <ac:chgData name="Gé Verbeek" userId="20d2065d-8055-4a68-a463-00777506795f" providerId="ADAL" clId="{A1341392-23D8-4D6E-8C64-322FDA522BC9}" dt="2021-09-15T08:04:57.923" v="745" actId="478"/>
          <ac:picMkLst>
            <pc:docMk/>
            <pc:sldMk cId="4082138826" sldId="292"/>
            <ac:picMk id="2" creationId="{8BB02917-4920-479C-979B-6FC940C961C4}"/>
          </ac:picMkLst>
        </pc:picChg>
        <pc:picChg chg="del">
          <ac:chgData name="Gé Verbeek" userId="20d2065d-8055-4a68-a463-00777506795f" providerId="ADAL" clId="{A1341392-23D8-4D6E-8C64-322FDA522BC9}" dt="2021-09-15T08:04:55.316" v="744" actId="478"/>
          <ac:picMkLst>
            <pc:docMk/>
            <pc:sldMk cId="4082138826" sldId="292"/>
            <ac:picMk id="4" creationId="{04F218BE-A6C0-4D34-B3B5-4D27905A0003}"/>
          </ac:picMkLst>
        </pc:picChg>
        <pc:picChg chg="add del mod modCrop">
          <ac:chgData name="Gé Verbeek" userId="20d2065d-8055-4a68-a463-00777506795f" providerId="ADAL" clId="{A1341392-23D8-4D6E-8C64-322FDA522BC9}" dt="2021-09-15T08:08:13.742" v="756" actId="478"/>
          <ac:picMkLst>
            <pc:docMk/>
            <pc:sldMk cId="4082138826" sldId="292"/>
            <ac:picMk id="2050" creationId="{6C7EA9D5-4D3D-450B-91B1-2D1537C8A241}"/>
          </ac:picMkLst>
        </pc:picChg>
        <pc:picChg chg="add mod modCrop">
          <ac:chgData name="Gé Verbeek" userId="20d2065d-8055-4a68-a463-00777506795f" providerId="ADAL" clId="{A1341392-23D8-4D6E-8C64-322FDA522BC9}" dt="2021-09-15T08:11:02.905" v="776" actId="1076"/>
          <ac:picMkLst>
            <pc:docMk/>
            <pc:sldMk cId="4082138826" sldId="292"/>
            <ac:picMk id="2052" creationId="{A1057E17-C63B-4CFC-B9F6-004B19C9AB1E}"/>
          </ac:picMkLst>
        </pc:picChg>
        <pc:picChg chg="add mod">
          <ac:chgData name="Gé Verbeek" userId="20d2065d-8055-4a68-a463-00777506795f" providerId="ADAL" clId="{A1341392-23D8-4D6E-8C64-322FDA522BC9}" dt="2021-09-15T08:11:05.825" v="777" actId="1076"/>
          <ac:picMkLst>
            <pc:docMk/>
            <pc:sldMk cId="4082138826" sldId="292"/>
            <ac:picMk id="2054" creationId="{759AC1DB-11BB-4C7D-8513-B1AAB3E96142}"/>
          </ac:picMkLst>
        </pc:picChg>
      </pc:sldChg>
    </pc:docChg>
  </pc:docChgLst>
  <pc:docChgLst>
    <pc:chgData name="Gé Verbeek" userId="20d2065d-8055-4a68-a463-00777506795f" providerId="ADAL" clId="{BB9A8E20-5234-4926-A0AC-58548608C7C4}"/>
    <pc:docChg chg="delSld modSld">
      <pc:chgData name="Gé Verbeek" userId="20d2065d-8055-4a68-a463-00777506795f" providerId="ADAL" clId="{BB9A8E20-5234-4926-A0AC-58548608C7C4}" dt="2023-11-22T10:27:36.471" v="67" actId="20577"/>
      <pc:docMkLst>
        <pc:docMk/>
      </pc:docMkLst>
      <pc:sldChg chg="modSp">
        <pc:chgData name="Gé Verbeek" userId="20d2065d-8055-4a68-a463-00777506795f" providerId="ADAL" clId="{BB9A8E20-5234-4926-A0AC-58548608C7C4}" dt="2023-11-22T10:24:16.696" v="18" actId="255"/>
        <pc:sldMkLst>
          <pc:docMk/>
          <pc:sldMk cId="382787252" sldId="258"/>
        </pc:sldMkLst>
        <pc:spChg chg="mod">
          <ac:chgData name="Gé Verbeek" userId="20d2065d-8055-4a68-a463-00777506795f" providerId="ADAL" clId="{BB9A8E20-5234-4926-A0AC-58548608C7C4}" dt="2023-11-22T10:24:16.696" v="18" actId="255"/>
          <ac:spMkLst>
            <pc:docMk/>
            <pc:sldMk cId="382787252" sldId="258"/>
            <ac:spMk id="9" creationId="{CCFFDCAA-2A69-4B1D-A2C5-EC612EA940AA}"/>
          </ac:spMkLst>
        </pc:spChg>
      </pc:sldChg>
      <pc:sldChg chg="modSp mod">
        <pc:chgData name="Gé Verbeek" userId="20d2065d-8055-4a68-a463-00777506795f" providerId="ADAL" clId="{BB9A8E20-5234-4926-A0AC-58548608C7C4}" dt="2023-11-22T10:24:29.660" v="22" actId="1076"/>
        <pc:sldMkLst>
          <pc:docMk/>
          <pc:sldMk cId="3868995287" sldId="259"/>
        </pc:sldMkLst>
        <pc:spChg chg="mod">
          <ac:chgData name="Gé Verbeek" userId="20d2065d-8055-4a68-a463-00777506795f" providerId="ADAL" clId="{BB9A8E20-5234-4926-A0AC-58548608C7C4}" dt="2023-11-22T10:24:23.815" v="19" actId="255"/>
          <ac:spMkLst>
            <pc:docMk/>
            <pc:sldMk cId="3868995287" sldId="259"/>
            <ac:spMk id="9" creationId="{CCFFDCAA-2A69-4B1D-A2C5-EC612EA940AA}"/>
          </ac:spMkLst>
        </pc:spChg>
        <pc:picChg chg="mod">
          <ac:chgData name="Gé Verbeek" userId="20d2065d-8055-4a68-a463-00777506795f" providerId="ADAL" clId="{BB9A8E20-5234-4926-A0AC-58548608C7C4}" dt="2023-11-22T10:24:29.660" v="22" actId="1076"/>
          <ac:picMkLst>
            <pc:docMk/>
            <pc:sldMk cId="3868995287" sldId="259"/>
            <ac:picMk id="2" creationId="{836846AD-2423-4B1A-BAC6-2FAD53085E31}"/>
          </ac:picMkLst>
        </pc:picChg>
      </pc:sldChg>
      <pc:sldChg chg="modSp mod">
        <pc:chgData name="Gé Verbeek" userId="20d2065d-8055-4a68-a463-00777506795f" providerId="ADAL" clId="{BB9A8E20-5234-4926-A0AC-58548608C7C4}" dt="2023-11-22T10:24:39.107" v="24" actId="255"/>
        <pc:sldMkLst>
          <pc:docMk/>
          <pc:sldMk cId="2395481044" sldId="265"/>
        </pc:sldMkLst>
        <pc:spChg chg="mod">
          <ac:chgData name="Gé Verbeek" userId="20d2065d-8055-4a68-a463-00777506795f" providerId="ADAL" clId="{BB9A8E20-5234-4926-A0AC-58548608C7C4}" dt="2023-11-22T10:24:39.107" v="24" actId="255"/>
          <ac:spMkLst>
            <pc:docMk/>
            <pc:sldMk cId="2395481044" sldId="265"/>
            <ac:spMk id="9" creationId="{CCFFDCAA-2A69-4B1D-A2C5-EC612EA940AA}"/>
          </ac:spMkLst>
        </pc:spChg>
      </pc:sldChg>
      <pc:sldChg chg="modSp mod">
        <pc:chgData name="Gé Verbeek" userId="20d2065d-8055-4a68-a463-00777506795f" providerId="ADAL" clId="{BB9A8E20-5234-4926-A0AC-58548608C7C4}" dt="2023-11-22T10:25:02.547" v="27" actId="1076"/>
        <pc:sldMkLst>
          <pc:docMk/>
          <pc:sldMk cId="903384318" sldId="266"/>
        </pc:sldMkLst>
        <pc:spChg chg="mod">
          <ac:chgData name="Gé Verbeek" userId="20d2065d-8055-4a68-a463-00777506795f" providerId="ADAL" clId="{BB9A8E20-5234-4926-A0AC-58548608C7C4}" dt="2023-11-22T10:24:50.045" v="25" actId="255"/>
          <ac:spMkLst>
            <pc:docMk/>
            <pc:sldMk cId="903384318" sldId="266"/>
            <ac:spMk id="9" creationId="{CCFFDCAA-2A69-4B1D-A2C5-EC612EA940AA}"/>
          </ac:spMkLst>
        </pc:spChg>
        <pc:picChg chg="mod">
          <ac:chgData name="Gé Verbeek" userId="20d2065d-8055-4a68-a463-00777506795f" providerId="ADAL" clId="{BB9A8E20-5234-4926-A0AC-58548608C7C4}" dt="2023-11-22T10:24:56.457" v="26" actId="1076"/>
          <ac:picMkLst>
            <pc:docMk/>
            <pc:sldMk cId="903384318" sldId="266"/>
            <ac:picMk id="4" creationId="{0BCBD804-FFA3-40D8-AB76-47B2774E7848}"/>
          </ac:picMkLst>
        </pc:picChg>
        <pc:picChg chg="mod">
          <ac:chgData name="Gé Verbeek" userId="20d2065d-8055-4a68-a463-00777506795f" providerId="ADAL" clId="{BB9A8E20-5234-4926-A0AC-58548608C7C4}" dt="2023-11-22T10:25:02.547" v="27" actId="1076"/>
          <ac:picMkLst>
            <pc:docMk/>
            <pc:sldMk cId="903384318" sldId="266"/>
            <ac:picMk id="6" creationId="{B151AD4D-CB50-4152-95EF-550C1F270877}"/>
          </ac:picMkLst>
        </pc:picChg>
      </pc:sldChg>
      <pc:sldChg chg="modSp mod">
        <pc:chgData name="Gé Verbeek" userId="20d2065d-8055-4a68-a463-00777506795f" providerId="ADAL" clId="{BB9A8E20-5234-4926-A0AC-58548608C7C4}" dt="2023-11-22T10:25:33.035" v="47" actId="20577"/>
        <pc:sldMkLst>
          <pc:docMk/>
          <pc:sldMk cId="1758129642" sldId="267"/>
        </pc:sldMkLst>
        <pc:spChg chg="mod">
          <ac:chgData name="Gé Verbeek" userId="20d2065d-8055-4a68-a463-00777506795f" providerId="ADAL" clId="{BB9A8E20-5234-4926-A0AC-58548608C7C4}" dt="2023-11-22T10:25:33.035" v="47" actId="20577"/>
          <ac:spMkLst>
            <pc:docMk/>
            <pc:sldMk cId="1758129642" sldId="267"/>
            <ac:spMk id="4" creationId="{FD31DB1D-BEBF-4D5A-8A28-9856562AFBC6}"/>
          </ac:spMkLst>
        </pc:spChg>
      </pc:sldChg>
      <pc:sldChg chg="modSp">
        <pc:chgData name="Gé Verbeek" userId="20d2065d-8055-4a68-a463-00777506795f" providerId="ADAL" clId="{BB9A8E20-5234-4926-A0AC-58548608C7C4}" dt="2023-11-22T10:25:43.641" v="48" actId="255"/>
        <pc:sldMkLst>
          <pc:docMk/>
          <pc:sldMk cId="3982972931" sldId="268"/>
        </pc:sldMkLst>
        <pc:spChg chg="mod">
          <ac:chgData name="Gé Verbeek" userId="20d2065d-8055-4a68-a463-00777506795f" providerId="ADAL" clId="{BB9A8E20-5234-4926-A0AC-58548608C7C4}" dt="2023-11-22T10:25:43.641" v="48" actId="255"/>
          <ac:spMkLst>
            <pc:docMk/>
            <pc:sldMk cId="3982972931" sldId="268"/>
            <ac:spMk id="4" creationId="{FD31DB1D-BEBF-4D5A-8A28-9856562AFBC6}"/>
          </ac:spMkLst>
        </pc:spChg>
      </pc:sldChg>
      <pc:sldChg chg="modSp mod">
        <pc:chgData name="Gé Verbeek" userId="20d2065d-8055-4a68-a463-00777506795f" providerId="ADAL" clId="{BB9A8E20-5234-4926-A0AC-58548608C7C4}" dt="2023-11-22T10:26:03.964" v="51" actId="1076"/>
        <pc:sldMkLst>
          <pc:docMk/>
          <pc:sldMk cId="1028881963" sldId="269"/>
        </pc:sldMkLst>
        <pc:spChg chg="mod">
          <ac:chgData name="Gé Verbeek" userId="20d2065d-8055-4a68-a463-00777506795f" providerId="ADAL" clId="{BB9A8E20-5234-4926-A0AC-58548608C7C4}" dt="2023-11-22T10:25:58.872" v="50" actId="1076"/>
          <ac:spMkLst>
            <pc:docMk/>
            <pc:sldMk cId="1028881963" sldId="269"/>
            <ac:spMk id="4" creationId="{FD31DB1D-BEBF-4D5A-8A28-9856562AFBC6}"/>
          </ac:spMkLst>
        </pc:spChg>
        <pc:picChg chg="mod">
          <ac:chgData name="Gé Verbeek" userId="20d2065d-8055-4a68-a463-00777506795f" providerId="ADAL" clId="{BB9A8E20-5234-4926-A0AC-58548608C7C4}" dt="2023-11-22T10:26:03.964" v="51" actId="1076"/>
          <ac:picMkLst>
            <pc:docMk/>
            <pc:sldMk cId="1028881963" sldId="269"/>
            <ac:picMk id="5" creationId="{7AC9DAA1-842F-4CC8-B088-4A964705B0A0}"/>
          </ac:picMkLst>
        </pc:picChg>
      </pc:sldChg>
      <pc:sldChg chg="modSp mod">
        <pc:chgData name="Gé Verbeek" userId="20d2065d-8055-4a68-a463-00777506795f" providerId="ADAL" clId="{BB9A8E20-5234-4926-A0AC-58548608C7C4}" dt="2023-11-22T10:26:18.600" v="52" actId="255"/>
        <pc:sldMkLst>
          <pc:docMk/>
          <pc:sldMk cId="1557169324" sldId="270"/>
        </pc:sldMkLst>
        <pc:spChg chg="mod">
          <ac:chgData name="Gé Verbeek" userId="20d2065d-8055-4a68-a463-00777506795f" providerId="ADAL" clId="{BB9A8E20-5234-4926-A0AC-58548608C7C4}" dt="2023-11-22T10:26:18.600" v="52" actId="255"/>
          <ac:spMkLst>
            <pc:docMk/>
            <pc:sldMk cId="1557169324" sldId="270"/>
            <ac:spMk id="4" creationId="{FD31DB1D-BEBF-4D5A-8A28-9856562AFBC6}"/>
          </ac:spMkLst>
        </pc:spChg>
      </pc:sldChg>
      <pc:sldChg chg="modSp">
        <pc:chgData name="Gé Verbeek" userId="20d2065d-8055-4a68-a463-00777506795f" providerId="ADAL" clId="{BB9A8E20-5234-4926-A0AC-58548608C7C4}" dt="2023-11-22T10:26:30.347" v="53" actId="255"/>
        <pc:sldMkLst>
          <pc:docMk/>
          <pc:sldMk cId="3077630892" sldId="272"/>
        </pc:sldMkLst>
        <pc:spChg chg="mod">
          <ac:chgData name="Gé Verbeek" userId="20d2065d-8055-4a68-a463-00777506795f" providerId="ADAL" clId="{BB9A8E20-5234-4926-A0AC-58548608C7C4}" dt="2023-11-22T10:26:30.347" v="53" actId="255"/>
          <ac:spMkLst>
            <pc:docMk/>
            <pc:sldMk cId="3077630892" sldId="272"/>
            <ac:spMk id="4" creationId="{FD31DB1D-BEBF-4D5A-8A28-9856562AFBC6}"/>
          </ac:spMkLst>
        </pc:spChg>
      </pc:sldChg>
      <pc:sldChg chg="modSp mod">
        <pc:chgData name="Gé Verbeek" userId="20d2065d-8055-4a68-a463-00777506795f" providerId="ADAL" clId="{BB9A8E20-5234-4926-A0AC-58548608C7C4}" dt="2023-11-21T08:38:47.183" v="3" actId="1036"/>
        <pc:sldMkLst>
          <pc:docMk/>
          <pc:sldMk cId="3634290061" sldId="275"/>
        </pc:sldMkLst>
        <pc:picChg chg="mod">
          <ac:chgData name="Gé Verbeek" userId="20d2065d-8055-4a68-a463-00777506795f" providerId="ADAL" clId="{BB9A8E20-5234-4926-A0AC-58548608C7C4}" dt="2023-11-21T08:38:47.183" v="3" actId="1036"/>
          <ac:picMkLst>
            <pc:docMk/>
            <pc:sldMk cId="3634290061" sldId="275"/>
            <ac:picMk id="2" creationId="{65D2D63E-996E-4ABE-8BEF-7F5494755218}"/>
          </ac:picMkLst>
        </pc:picChg>
      </pc:sldChg>
      <pc:sldChg chg="modSp mod">
        <pc:chgData name="Gé Verbeek" userId="20d2065d-8055-4a68-a463-00777506795f" providerId="ADAL" clId="{BB9A8E20-5234-4926-A0AC-58548608C7C4}" dt="2023-11-22T10:26:38.720" v="54" actId="255"/>
        <pc:sldMkLst>
          <pc:docMk/>
          <pc:sldMk cId="1910837749" sldId="276"/>
        </pc:sldMkLst>
        <pc:spChg chg="mod">
          <ac:chgData name="Gé Verbeek" userId="20d2065d-8055-4a68-a463-00777506795f" providerId="ADAL" clId="{BB9A8E20-5234-4926-A0AC-58548608C7C4}" dt="2023-11-22T10:26:38.720" v="54" actId="255"/>
          <ac:spMkLst>
            <pc:docMk/>
            <pc:sldMk cId="1910837749" sldId="276"/>
            <ac:spMk id="4" creationId="{FD31DB1D-BEBF-4D5A-8A28-9856562AFBC6}"/>
          </ac:spMkLst>
        </pc:spChg>
      </pc:sldChg>
      <pc:sldChg chg="modSp mod">
        <pc:chgData name="Gé Verbeek" userId="20d2065d-8055-4a68-a463-00777506795f" providerId="ADAL" clId="{BB9A8E20-5234-4926-A0AC-58548608C7C4}" dt="2023-11-22T10:22:58.445" v="6" actId="1076"/>
        <pc:sldMkLst>
          <pc:docMk/>
          <pc:sldMk cId="3225230098" sldId="277"/>
        </pc:sldMkLst>
        <pc:spChg chg="mod">
          <ac:chgData name="Gé Verbeek" userId="20d2065d-8055-4a68-a463-00777506795f" providerId="ADAL" clId="{BB9A8E20-5234-4926-A0AC-58548608C7C4}" dt="2023-11-22T10:22:55.512" v="5" actId="255"/>
          <ac:spMkLst>
            <pc:docMk/>
            <pc:sldMk cId="3225230098" sldId="277"/>
            <ac:spMk id="9" creationId="{CCFFDCAA-2A69-4B1D-A2C5-EC612EA940AA}"/>
          </ac:spMkLst>
        </pc:spChg>
        <pc:picChg chg="mod">
          <ac:chgData name="Gé Verbeek" userId="20d2065d-8055-4a68-a463-00777506795f" providerId="ADAL" clId="{BB9A8E20-5234-4926-A0AC-58548608C7C4}" dt="2023-11-22T10:22:58.445" v="6" actId="1076"/>
          <ac:picMkLst>
            <pc:docMk/>
            <pc:sldMk cId="3225230098" sldId="277"/>
            <ac:picMk id="4" creationId="{2EFF85C3-64F3-4A12-BAB5-4531C3D90B96}"/>
          </ac:picMkLst>
        </pc:picChg>
      </pc:sldChg>
      <pc:sldChg chg="modSp">
        <pc:chgData name="Gé Verbeek" userId="20d2065d-8055-4a68-a463-00777506795f" providerId="ADAL" clId="{BB9A8E20-5234-4926-A0AC-58548608C7C4}" dt="2023-11-22T10:23:06.494" v="7" actId="255"/>
        <pc:sldMkLst>
          <pc:docMk/>
          <pc:sldMk cId="2135800915" sldId="278"/>
        </pc:sldMkLst>
        <pc:spChg chg="mod">
          <ac:chgData name="Gé Verbeek" userId="20d2065d-8055-4a68-a463-00777506795f" providerId="ADAL" clId="{BB9A8E20-5234-4926-A0AC-58548608C7C4}" dt="2023-11-22T10:23:06.494" v="7" actId="255"/>
          <ac:spMkLst>
            <pc:docMk/>
            <pc:sldMk cId="2135800915" sldId="278"/>
            <ac:spMk id="9" creationId="{CCFFDCAA-2A69-4B1D-A2C5-EC612EA940AA}"/>
          </ac:spMkLst>
        </pc:spChg>
      </pc:sldChg>
      <pc:sldChg chg="modSp">
        <pc:chgData name="Gé Verbeek" userId="20d2065d-8055-4a68-a463-00777506795f" providerId="ADAL" clId="{BB9A8E20-5234-4926-A0AC-58548608C7C4}" dt="2023-11-22T10:23:17.619" v="8" actId="255"/>
        <pc:sldMkLst>
          <pc:docMk/>
          <pc:sldMk cId="1670190023" sldId="280"/>
        </pc:sldMkLst>
        <pc:spChg chg="mod">
          <ac:chgData name="Gé Verbeek" userId="20d2065d-8055-4a68-a463-00777506795f" providerId="ADAL" clId="{BB9A8E20-5234-4926-A0AC-58548608C7C4}" dt="2023-11-22T10:23:17.619" v="8" actId="255"/>
          <ac:spMkLst>
            <pc:docMk/>
            <pc:sldMk cId="1670190023" sldId="280"/>
            <ac:spMk id="9" creationId="{CCFFDCAA-2A69-4B1D-A2C5-EC612EA940AA}"/>
          </ac:spMkLst>
        </pc:spChg>
      </pc:sldChg>
      <pc:sldChg chg="modSp mod">
        <pc:chgData name="Gé Verbeek" userId="20d2065d-8055-4a68-a463-00777506795f" providerId="ADAL" clId="{BB9A8E20-5234-4926-A0AC-58548608C7C4}" dt="2023-11-22T10:23:51.158" v="16" actId="6549"/>
        <pc:sldMkLst>
          <pc:docMk/>
          <pc:sldMk cId="1991555016" sldId="281"/>
        </pc:sldMkLst>
        <pc:spChg chg="mod">
          <ac:chgData name="Gé Verbeek" userId="20d2065d-8055-4a68-a463-00777506795f" providerId="ADAL" clId="{BB9A8E20-5234-4926-A0AC-58548608C7C4}" dt="2023-11-22T10:23:51.158" v="16" actId="6549"/>
          <ac:spMkLst>
            <pc:docMk/>
            <pc:sldMk cId="1991555016" sldId="281"/>
            <ac:spMk id="9" creationId="{CCFFDCAA-2A69-4B1D-A2C5-EC612EA940AA}"/>
          </ac:spMkLst>
        </pc:spChg>
        <pc:picChg chg="mod">
          <ac:chgData name="Gé Verbeek" userId="20d2065d-8055-4a68-a463-00777506795f" providerId="ADAL" clId="{BB9A8E20-5234-4926-A0AC-58548608C7C4}" dt="2023-11-22T10:23:34.235" v="11" actId="14100"/>
          <ac:picMkLst>
            <pc:docMk/>
            <pc:sldMk cId="1991555016" sldId="281"/>
            <ac:picMk id="2" creationId="{DF83B99B-6176-43F6-999C-D4E527EF44CD}"/>
          </ac:picMkLst>
        </pc:picChg>
      </pc:sldChg>
      <pc:sldChg chg="modSp mod">
        <pc:chgData name="Gé Verbeek" userId="20d2065d-8055-4a68-a463-00777506795f" providerId="ADAL" clId="{BB9A8E20-5234-4926-A0AC-58548608C7C4}" dt="2023-11-22T10:24:06.204" v="17" actId="255"/>
        <pc:sldMkLst>
          <pc:docMk/>
          <pc:sldMk cId="2899471520" sldId="282"/>
        </pc:sldMkLst>
        <pc:spChg chg="mod">
          <ac:chgData name="Gé Verbeek" userId="20d2065d-8055-4a68-a463-00777506795f" providerId="ADAL" clId="{BB9A8E20-5234-4926-A0AC-58548608C7C4}" dt="2023-11-22T10:24:06.204" v="17" actId="255"/>
          <ac:spMkLst>
            <pc:docMk/>
            <pc:sldMk cId="2899471520" sldId="282"/>
            <ac:spMk id="9" creationId="{CCFFDCAA-2A69-4B1D-A2C5-EC612EA940AA}"/>
          </ac:spMkLst>
        </pc:spChg>
      </pc:sldChg>
      <pc:sldChg chg="modSp mod">
        <pc:chgData name="Gé Verbeek" userId="20d2065d-8055-4a68-a463-00777506795f" providerId="ADAL" clId="{BB9A8E20-5234-4926-A0AC-58548608C7C4}" dt="2023-11-22T10:27:36.471" v="67" actId="20577"/>
        <pc:sldMkLst>
          <pc:docMk/>
          <pc:sldMk cId="3434285536" sldId="283"/>
        </pc:sldMkLst>
        <pc:spChg chg="mod">
          <ac:chgData name="Gé Verbeek" userId="20d2065d-8055-4a68-a463-00777506795f" providerId="ADAL" clId="{BB9A8E20-5234-4926-A0AC-58548608C7C4}" dt="2023-11-22T10:27:36.471" v="67" actId="20577"/>
          <ac:spMkLst>
            <pc:docMk/>
            <pc:sldMk cId="3434285536" sldId="283"/>
            <ac:spMk id="4" creationId="{FD31DB1D-BEBF-4D5A-8A28-9856562AFBC6}"/>
          </ac:spMkLst>
        </pc:spChg>
      </pc:sldChg>
      <pc:sldChg chg="del">
        <pc:chgData name="Gé Verbeek" userId="20d2065d-8055-4a68-a463-00777506795f" providerId="ADAL" clId="{BB9A8E20-5234-4926-A0AC-58548608C7C4}" dt="2023-11-22T10:20:27.234" v="4" actId="47"/>
        <pc:sldMkLst>
          <pc:docMk/>
          <pc:sldMk cId="2363639458" sldId="28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22-11-2023</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925302-FC11-4573-933C-3E1D2F95A2B8}" type="datetimeFigureOut">
              <a:rPr lang="nl-NL" smtClean="0"/>
              <a:t>22-11-2023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1C9D5C-A24E-42B5-BD13-FFCE29705434}" type="slidenum">
              <a:rPr lang="nl-NL" smtClean="0"/>
              <a:t>‹nr.›</a:t>
            </a:fld>
            <a:endParaRPr lang="nl-NL"/>
          </a:p>
        </p:txBody>
      </p:sp>
    </p:spTree>
    <p:extLst>
      <p:ext uri="{BB962C8B-B14F-4D97-AF65-F5344CB8AC3E}">
        <p14:creationId xmlns:p14="http://schemas.microsoft.com/office/powerpoint/2010/main" val="38878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Het zal duidelijk zijn dat in de handelsketen (en dus ook bij de bloemist) de hoeveelheid licht meestal (veel) te</a:t>
            </a:r>
          </a:p>
          <a:p>
            <a:r>
              <a:rPr lang="nl-NL" sz="1200" kern="1200" dirty="0">
                <a:solidFill>
                  <a:schemeClr val="tx1"/>
                </a:solidFill>
                <a:effectLst/>
                <a:latin typeface="+mn-lt"/>
                <a:ea typeface="+mn-ea"/>
                <a:cs typeface="+mn-cs"/>
              </a:rPr>
              <a:t>laag is. Belichten of bijlichten is in de praktijk meestal onhaalbaar. Een snelle doorlooptijd is daarom ook voor potplanten  van  het  grootste  belang.  Een  ander  aspect  van  licht  is  de  daglengte.  Voor  de  ontwikkeling  van bloemenknoppen kan het nodig zijn dat een plant een minimaal aantal uren licht (of duisternis) per etmaal nodig heeft. Dit noem je </a:t>
            </a:r>
            <a:r>
              <a:rPr lang="nl-NL" sz="1200" i="1" kern="1200" dirty="0">
                <a:solidFill>
                  <a:schemeClr val="tx1"/>
                </a:solidFill>
                <a:effectLst/>
                <a:latin typeface="+mn-lt"/>
                <a:ea typeface="+mn-ea"/>
                <a:cs typeface="+mn-cs"/>
              </a:rPr>
              <a:t>fotoperiodiciteit</a:t>
            </a:r>
            <a:r>
              <a:rPr lang="nl-NL" sz="1200" kern="1200" dirty="0">
                <a:solidFill>
                  <a:schemeClr val="tx1"/>
                </a:solidFill>
                <a:effectLst/>
                <a:latin typeface="+mn-lt"/>
                <a:ea typeface="+mn-ea"/>
                <a:cs typeface="+mn-cs"/>
              </a:rPr>
              <a:t>. Als je het over fotoperiodiciteit hebt, kun je planten in drie groepen indelen:</a:t>
            </a:r>
          </a:p>
          <a:p>
            <a:r>
              <a:rPr lang="nl-NL" sz="1200" kern="1200" dirty="0">
                <a:solidFill>
                  <a:schemeClr val="tx1"/>
                </a:solidFill>
                <a:effectLst/>
                <a:latin typeface="+mn-lt"/>
                <a:ea typeface="+mn-ea"/>
                <a:cs typeface="+mn-cs"/>
              </a:rPr>
              <a:t>1   </a:t>
            </a:r>
            <a:r>
              <a:rPr lang="nl-NL" sz="1200" kern="1200" dirty="0" err="1">
                <a:solidFill>
                  <a:schemeClr val="tx1"/>
                </a:solidFill>
                <a:effectLst/>
                <a:latin typeface="+mn-lt"/>
                <a:ea typeface="+mn-ea"/>
                <a:cs typeface="+mn-cs"/>
              </a:rPr>
              <a:t>kortedagplanten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kd</a:t>
            </a:r>
            <a:r>
              <a:rPr lang="nl-NL" sz="1200" kern="1200" dirty="0">
                <a:solidFill>
                  <a:schemeClr val="tx1"/>
                </a:solidFill>
                <a:effectLst/>
                <a:latin typeface="+mn-lt"/>
                <a:ea typeface="+mn-ea"/>
                <a:cs typeface="+mn-cs"/>
              </a:rPr>
              <a:t>) moeten voor het vormen van de bloemknoppen minstens twaalf uur per etmaal onaf- gebroken in het donker staan gedurende enkele weken. Voorbeelden zijn </a:t>
            </a:r>
            <a:r>
              <a:rPr lang="nl-NL" sz="1200" kern="1200" dirty="0" err="1">
                <a:solidFill>
                  <a:schemeClr val="tx1"/>
                </a:solidFill>
                <a:effectLst/>
                <a:latin typeface="+mn-lt"/>
                <a:ea typeface="+mn-ea"/>
                <a:cs typeface="+mn-cs"/>
              </a:rPr>
              <a:t>Euphorbia</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pulcherrima</a:t>
            </a:r>
            <a:r>
              <a:rPr lang="nl-NL" sz="1200" kern="1200" dirty="0">
                <a:solidFill>
                  <a:schemeClr val="tx1"/>
                </a:solidFill>
                <a:effectLst/>
                <a:latin typeface="+mn-lt"/>
                <a:ea typeface="+mn-ea"/>
                <a:cs typeface="+mn-cs"/>
              </a:rPr>
              <a:t> (kerstster), </a:t>
            </a:r>
            <a:r>
              <a:rPr lang="nl-NL" sz="1200" kern="1200" dirty="0" err="1">
                <a:solidFill>
                  <a:schemeClr val="tx1"/>
                </a:solidFill>
                <a:effectLst/>
                <a:latin typeface="+mn-lt"/>
                <a:ea typeface="+mn-ea"/>
                <a:cs typeface="+mn-cs"/>
              </a:rPr>
              <a:t>kalanchoe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dendranthema</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indicum</a:t>
            </a:r>
            <a:r>
              <a:rPr lang="nl-NL" sz="1200" kern="1200" dirty="0">
                <a:solidFill>
                  <a:schemeClr val="tx1"/>
                </a:solidFill>
                <a:effectLst/>
                <a:latin typeface="+mn-lt"/>
                <a:ea typeface="+mn-ea"/>
                <a:cs typeface="+mn-cs"/>
              </a:rPr>
              <a:t> groep (potchrysant) en begonia </a:t>
            </a:r>
            <a:r>
              <a:rPr lang="nl-NL" sz="1200" kern="1200" dirty="0" err="1">
                <a:solidFill>
                  <a:schemeClr val="tx1"/>
                </a:solidFill>
                <a:effectLst/>
                <a:latin typeface="+mn-lt"/>
                <a:ea typeface="+mn-ea"/>
                <a:cs typeface="+mn-cs"/>
              </a:rPr>
              <a:t>elatior</a:t>
            </a:r>
            <a:r>
              <a:rPr lang="nl-NL" sz="1200" kern="1200" dirty="0">
                <a:solidFill>
                  <a:schemeClr val="tx1"/>
                </a:solidFill>
                <a:effectLst/>
                <a:latin typeface="+mn-lt"/>
                <a:ea typeface="+mn-ea"/>
                <a:cs typeface="+mn-cs"/>
              </a:rPr>
              <a:t> groep (begonia).</a:t>
            </a:r>
          </a:p>
          <a:p>
            <a:r>
              <a:rPr lang="nl-NL" sz="1200" kern="1200" dirty="0">
                <a:solidFill>
                  <a:schemeClr val="tx1"/>
                </a:solidFill>
                <a:effectLst/>
                <a:latin typeface="+mn-lt"/>
                <a:ea typeface="+mn-ea"/>
                <a:cs typeface="+mn-cs"/>
              </a:rPr>
              <a:t>2   </a:t>
            </a:r>
            <a:r>
              <a:rPr lang="nl-NL" sz="1200" kern="1200" dirty="0" err="1">
                <a:solidFill>
                  <a:schemeClr val="tx1"/>
                </a:solidFill>
                <a:effectLst/>
                <a:latin typeface="+mn-lt"/>
                <a:ea typeface="+mn-ea"/>
                <a:cs typeface="+mn-cs"/>
              </a:rPr>
              <a:t>langedagplanten</a:t>
            </a:r>
            <a:r>
              <a:rPr lang="nl-NL" sz="1200" kern="1200" dirty="0">
                <a:solidFill>
                  <a:schemeClr val="tx1"/>
                </a:solidFill>
                <a:effectLst/>
                <a:latin typeface="+mn-lt"/>
                <a:ea typeface="+mn-ea"/>
                <a:cs typeface="+mn-cs"/>
              </a:rPr>
              <a:t> (ld) moeten minimaal twaalf tot veertien uur licht per etmaal hebben om knoppen te kunnen vormen. Voorbeelden zijn: </a:t>
            </a:r>
            <a:r>
              <a:rPr lang="nl-NL" sz="1200" kern="1200" dirty="0" err="1">
                <a:solidFill>
                  <a:schemeClr val="tx1"/>
                </a:solidFill>
                <a:effectLst/>
                <a:latin typeface="+mn-lt"/>
                <a:ea typeface="+mn-ea"/>
                <a:cs typeface="+mn-cs"/>
              </a:rPr>
              <a:t>pachystachys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pentas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dianthus</a:t>
            </a:r>
            <a:r>
              <a:rPr lang="nl-NL" sz="1200" kern="1200" dirty="0">
                <a:solidFill>
                  <a:schemeClr val="tx1"/>
                </a:solidFill>
                <a:effectLst/>
                <a:latin typeface="+mn-lt"/>
                <a:ea typeface="+mn-ea"/>
                <a:cs typeface="+mn-cs"/>
              </a:rPr>
              <a:t> (potanjer).</a:t>
            </a:r>
          </a:p>
          <a:p>
            <a:r>
              <a:rPr lang="nl-NL" sz="1200" kern="1200" dirty="0">
                <a:solidFill>
                  <a:schemeClr val="tx1"/>
                </a:solidFill>
                <a:effectLst/>
                <a:latin typeface="+mn-lt"/>
                <a:ea typeface="+mn-ea"/>
                <a:cs typeface="+mn-cs"/>
              </a:rPr>
              <a:t>3   bij </a:t>
            </a:r>
            <a:r>
              <a:rPr lang="nl-NL" sz="1200" kern="1200" dirty="0" err="1">
                <a:solidFill>
                  <a:schemeClr val="tx1"/>
                </a:solidFill>
                <a:effectLst/>
                <a:latin typeface="+mn-lt"/>
                <a:ea typeface="+mn-ea"/>
                <a:cs typeface="+mn-cs"/>
              </a:rPr>
              <a:t>dagneutraleplanten</a:t>
            </a:r>
            <a:r>
              <a:rPr lang="nl-NL" sz="1200" kern="1200" dirty="0">
                <a:solidFill>
                  <a:schemeClr val="tx1"/>
                </a:solidFill>
                <a:effectLst/>
                <a:latin typeface="+mn-lt"/>
                <a:ea typeface="+mn-ea"/>
                <a:cs typeface="+mn-cs"/>
              </a:rPr>
              <a:t> (dn) maakt het voor de knopvorming niet uit hoeveel licht zij op een dag krijgen. Voor</a:t>
            </a:r>
          </a:p>
          <a:p>
            <a:r>
              <a:rPr lang="nl-NL" sz="1200" kern="1200" dirty="0">
                <a:solidFill>
                  <a:schemeClr val="tx1"/>
                </a:solidFill>
                <a:effectLst/>
                <a:latin typeface="+mn-lt"/>
                <a:ea typeface="+mn-ea"/>
                <a:cs typeface="+mn-cs"/>
              </a:rPr>
              <a:t>de bloemknopvorming reageren ze vooral op temperatuur. </a:t>
            </a:r>
            <a:endParaRPr lang="nl-NL" dirty="0"/>
          </a:p>
        </p:txBody>
      </p:sp>
      <p:sp>
        <p:nvSpPr>
          <p:cNvPr id="4" name="Tijdelijke aanduiding voor dianummer 3"/>
          <p:cNvSpPr>
            <a:spLocks noGrp="1"/>
          </p:cNvSpPr>
          <p:nvPr>
            <p:ph type="sldNum" sz="quarter" idx="5"/>
          </p:nvPr>
        </p:nvSpPr>
        <p:spPr/>
        <p:txBody>
          <a:bodyPr/>
          <a:lstStyle/>
          <a:p>
            <a:fld id="{BC1C9D5C-A24E-42B5-BD13-FFCE29705434}" type="slidenum">
              <a:rPr lang="nl-NL" smtClean="0"/>
              <a:t>24</a:t>
            </a:fld>
            <a:endParaRPr lang="nl-NL"/>
          </a:p>
        </p:txBody>
      </p:sp>
    </p:spTree>
    <p:extLst>
      <p:ext uri="{BB962C8B-B14F-4D97-AF65-F5344CB8AC3E}">
        <p14:creationId xmlns:p14="http://schemas.microsoft.com/office/powerpoint/2010/main" val="4024532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C1C9D5C-A24E-42B5-BD13-FFCE29705434}" type="slidenum">
              <a:rPr lang="nl-NL" smtClean="0"/>
              <a:t>27</a:t>
            </a:fld>
            <a:endParaRPr lang="nl-NL"/>
          </a:p>
        </p:txBody>
      </p:sp>
    </p:spTree>
    <p:extLst>
      <p:ext uri="{BB962C8B-B14F-4D97-AF65-F5344CB8AC3E}">
        <p14:creationId xmlns:p14="http://schemas.microsoft.com/office/powerpoint/2010/main" val="21141662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userDrawn="1"/>
        </p:nvSpPr>
        <p:spPr>
          <a:xfrm>
            <a:off x="1130533" y="6142150"/>
            <a:ext cx="4680065" cy="369332"/>
          </a:xfrm>
          <a:prstGeom prst="rect">
            <a:avLst/>
          </a:prstGeom>
          <a:solidFill>
            <a:schemeClr val="bg1"/>
          </a:solidFill>
        </p:spPr>
        <p:txBody>
          <a:bodyPr wrap="square" rtlCol="0">
            <a:spAutoFit/>
          </a:bodyPr>
          <a:lstStyle/>
          <a:p>
            <a:endParaRPr lang="nl-NL" dirty="0"/>
          </a:p>
        </p:txBody>
      </p:sp>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userDrawn="1"/>
        </p:nvSpPr>
        <p:spPr>
          <a:xfrm>
            <a:off x="1130533" y="6142150"/>
            <a:ext cx="4680065" cy="369332"/>
          </a:xfrm>
          <a:prstGeom prst="rect">
            <a:avLst/>
          </a:prstGeom>
          <a:solidFill>
            <a:schemeClr val="bg1"/>
          </a:solidFill>
        </p:spPr>
        <p:txBody>
          <a:bodyPr wrap="square" rtlCol="0">
            <a:spAutoFit/>
          </a:bodyPr>
          <a:lstStyle/>
          <a:p>
            <a:endParaRPr lang="nl-NL" dirty="0"/>
          </a:p>
        </p:txBody>
      </p:sp>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6.xml"/><Relationship Id="rId1" Type="http://schemas.openxmlformats.org/officeDocument/2006/relationships/video" Target="https://www.youtube.com/embed/Gfhy49wZ6D4"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6.xml"/><Relationship Id="rId1" Type="http://schemas.openxmlformats.org/officeDocument/2006/relationships/video" Target="https://www.youtube.com/embed/IbtET15Xe-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1080268"/>
            <a:ext cx="7655442" cy="584775"/>
          </a:xfrm>
          <a:prstGeom prst="rect">
            <a:avLst/>
          </a:prstGeom>
          <a:noFill/>
        </p:spPr>
        <p:txBody>
          <a:bodyPr wrap="square" rtlCol="0">
            <a:spAutoFit/>
          </a:bodyPr>
          <a:lstStyle/>
          <a:p>
            <a:r>
              <a:rPr lang="nl-NL" sz="3200" b="1" dirty="0"/>
              <a:t>Theorie les 2</a:t>
            </a:r>
          </a:p>
        </p:txBody>
      </p:sp>
      <p:pic>
        <p:nvPicPr>
          <p:cNvPr id="2" name="Afbeelding 1">
            <a:extLst>
              <a:ext uri="{FF2B5EF4-FFF2-40B4-BE49-F238E27FC236}">
                <a16:creationId xmlns:a16="http://schemas.microsoft.com/office/drawing/2014/main" id="{765E7167-6CF5-47D3-82C1-0F474FEF6F2B}"/>
              </a:ext>
            </a:extLst>
          </p:cNvPr>
          <p:cNvPicPr>
            <a:picLocks noChangeAspect="1"/>
          </p:cNvPicPr>
          <p:nvPr/>
        </p:nvPicPr>
        <p:blipFill>
          <a:blip r:embed="rId2"/>
          <a:stretch>
            <a:fillRect/>
          </a:stretch>
        </p:blipFill>
        <p:spPr>
          <a:xfrm>
            <a:off x="2167827" y="1962360"/>
            <a:ext cx="5616422" cy="3723932"/>
          </a:xfrm>
          <a:prstGeom prst="rect">
            <a:avLst/>
          </a:prstGeom>
        </p:spPr>
      </p:pic>
    </p:spTree>
    <p:extLst>
      <p:ext uri="{BB962C8B-B14F-4D97-AF65-F5344CB8AC3E}">
        <p14:creationId xmlns:p14="http://schemas.microsoft.com/office/powerpoint/2010/main" val="1291775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Licht 2</a:t>
            </a:r>
          </a:p>
        </p:txBody>
      </p:sp>
      <p:sp>
        <p:nvSpPr>
          <p:cNvPr id="9" name="Tekstvak 8">
            <a:extLst>
              <a:ext uri="{FF2B5EF4-FFF2-40B4-BE49-F238E27FC236}">
                <a16:creationId xmlns:a16="http://schemas.microsoft.com/office/drawing/2014/main" id="{CCFFDCAA-2A69-4B1D-A2C5-EC612EA940AA}"/>
              </a:ext>
            </a:extLst>
          </p:cNvPr>
          <p:cNvSpPr txBox="1"/>
          <p:nvPr/>
        </p:nvSpPr>
        <p:spPr>
          <a:xfrm>
            <a:off x="1148317" y="1807535"/>
            <a:ext cx="8686799" cy="3447098"/>
          </a:xfrm>
          <a:prstGeom prst="rect">
            <a:avLst/>
          </a:prstGeom>
          <a:noFill/>
        </p:spPr>
        <p:txBody>
          <a:bodyPr wrap="square" rtlCol="0">
            <a:spAutoFit/>
          </a:bodyPr>
          <a:lstStyle/>
          <a:p>
            <a:r>
              <a:rPr lang="nl-NL" sz="2000" dirty="0"/>
              <a:t>Hoeveel licht je een plant moet geven, is afhankelijk van haar oorspronkelijke standplaats in de natuur. Je komt een plant nooit tegen op een plek waar hij meer licht krijgt dan hij nodig heeft. </a:t>
            </a:r>
          </a:p>
          <a:p>
            <a:endParaRPr lang="nl-NL" sz="2000" dirty="0"/>
          </a:p>
          <a:p>
            <a:r>
              <a:rPr lang="nl-NL" sz="2000" dirty="0"/>
              <a:t>Als een plant minder licht krijgt dan nodig is, kan de plant </a:t>
            </a:r>
            <a:r>
              <a:rPr lang="nl-NL" sz="2000" b="1" dirty="0"/>
              <a:t>groeistoornissen</a:t>
            </a:r>
            <a:r>
              <a:rPr lang="nl-NL" sz="2000" i="1" dirty="0"/>
              <a:t> </a:t>
            </a:r>
            <a:r>
              <a:rPr lang="nl-NL" sz="2000" dirty="0"/>
              <a:t>gaan vertonen. Hij kan minder snel gaan groeien, de bladeren kunnen verkleuren, kleiner worden of afvallen en de ruimte tussen de bladknopen op de stengel (internodiën) kan groeien. </a:t>
            </a:r>
          </a:p>
          <a:p>
            <a:endParaRPr lang="nl-NL" sz="2000" dirty="0"/>
          </a:p>
          <a:p>
            <a:r>
              <a:rPr lang="nl-NL" sz="2000" dirty="0"/>
              <a:t>Planten kunnen vaak overdreven naar het licht toe groeien. </a:t>
            </a:r>
          </a:p>
          <a:p>
            <a:endParaRPr lang="nl-NL" dirty="0"/>
          </a:p>
        </p:txBody>
      </p:sp>
      <p:pic>
        <p:nvPicPr>
          <p:cNvPr id="4" name="Afbeelding 3">
            <a:extLst>
              <a:ext uri="{FF2B5EF4-FFF2-40B4-BE49-F238E27FC236}">
                <a16:creationId xmlns:a16="http://schemas.microsoft.com/office/drawing/2014/main" id="{2EFF85C3-64F3-4A12-BAB5-4531C3D90B96}"/>
              </a:ext>
            </a:extLst>
          </p:cNvPr>
          <p:cNvPicPr>
            <a:picLocks noChangeAspect="1"/>
          </p:cNvPicPr>
          <p:nvPr/>
        </p:nvPicPr>
        <p:blipFill>
          <a:blip r:embed="rId2"/>
          <a:stretch>
            <a:fillRect/>
          </a:stretch>
        </p:blipFill>
        <p:spPr>
          <a:xfrm>
            <a:off x="9349249" y="3990166"/>
            <a:ext cx="2695712" cy="2695712"/>
          </a:xfrm>
          <a:prstGeom prst="rect">
            <a:avLst/>
          </a:prstGeom>
        </p:spPr>
      </p:pic>
    </p:spTree>
    <p:extLst>
      <p:ext uri="{BB962C8B-B14F-4D97-AF65-F5344CB8AC3E}">
        <p14:creationId xmlns:p14="http://schemas.microsoft.com/office/powerpoint/2010/main" val="322523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Licht 2</a:t>
            </a:r>
          </a:p>
        </p:txBody>
      </p:sp>
      <p:sp>
        <p:nvSpPr>
          <p:cNvPr id="9" name="Tekstvak 8">
            <a:extLst>
              <a:ext uri="{FF2B5EF4-FFF2-40B4-BE49-F238E27FC236}">
                <a16:creationId xmlns:a16="http://schemas.microsoft.com/office/drawing/2014/main" id="{CCFFDCAA-2A69-4B1D-A2C5-EC612EA940AA}"/>
              </a:ext>
            </a:extLst>
          </p:cNvPr>
          <p:cNvSpPr txBox="1"/>
          <p:nvPr/>
        </p:nvSpPr>
        <p:spPr>
          <a:xfrm>
            <a:off x="1148317" y="1807535"/>
            <a:ext cx="8686799" cy="3785652"/>
          </a:xfrm>
          <a:prstGeom prst="rect">
            <a:avLst/>
          </a:prstGeom>
          <a:noFill/>
        </p:spPr>
        <p:txBody>
          <a:bodyPr wrap="square" rtlCol="0">
            <a:spAutoFit/>
          </a:bodyPr>
          <a:lstStyle/>
          <a:p>
            <a:r>
              <a:rPr lang="nl-NL" sz="2000" dirty="0"/>
              <a:t>Planten die al wat ouder zijn, verliezen door gebrek aan licht de onderste bladeren. Bonte en gekleurde bladeren kunnen gaan </a:t>
            </a:r>
            <a:r>
              <a:rPr lang="nl-NL" sz="2000" b="1" dirty="0" err="1"/>
              <a:t>vergroenen</a:t>
            </a:r>
            <a:r>
              <a:rPr lang="nl-NL" sz="2000" dirty="0"/>
              <a:t>. Bloeiende</a:t>
            </a:r>
          </a:p>
          <a:p>
            <a:r>
              <a:rPr lang="nl-NL" sz="2000" dirty="0"/>
              <a:t>en vruchtdragende planten verliezen hun bloemen en vruchten al snel. Bovendien komen er geen nieuwe knoppen meer aan. </a:t>
            </a:r>
          </a:p>
          <a:p>
            <a:endParaRPr lang="nl-NL" sz="2000" dirty="0"/>
          </a:p>
          <a:p>
            <a:r>
              <a:rPr lang="nl-NL" sz="2000" dirty="0"/>
              <a:t>Het zal duidelijk zijn: een langdurige periode van slechte (lichtarme) omstandigheden in de handelsketen en bij de bloemist kan ook bij een plant tot schade leiden. </a:t>
            </a:r>
          </a:p>
          <a:p>
            <a:endParaRPr lang="nl-NL" sz="2000" dirty="0"/>
          </a:p>
          <a:p>
            <a:r>
              <a:rPr lang="nl-NL" sz="2000" dirty="0"/>
              <a:t>Dit blijkt vaak aan de langgerekte gele scheuten met kleine gele blaadjes. Dit heet </a:t>
            </a:r>
            <a:r>
              <a:rPr lang="nl-NL" sz="2000" i="1" dirty="0"/>
              <a:t>etioleren</a:t>
            </a:r>
            <a:r>
              <a:rPr lang="nl-NL" sz="2000" dirty="0"/>
              <a:t>.</a:t>
            </a:r>
          </a:p>
        </p:txBody>
      </p:sp>
      <p:pic>
        <p:nvPicPr>
          <p:cNvPr id="2" name="Afbeelding 1">
            <a:extLst>
              <a:ext uri="{FF2B5EF4-FFF2-40B4-BE49-F238E27FC236}">
                <a16:creationId xmlns:a16="http://schemas.microsoft.com/office/drawing/2014/main" id="{5513EA5D-57CC-4009-8EBA-B52917F94EBA}"/>
              </a:ext>
            </a:extLst>
          </p:cNvPr>
          <p:cNvPicPr>
            <a:picLocks noChangeAspect="1"/>
          </p:cNvPicPr>
          <p:nvPr/>
        </p:nvPicPr>
        <p:blipFill>
          <a:blip r:embed="rId2"/>
          <a:stretch>
            <a:fillRect/>
          </a:stretch>
        </p:blipFill>
        <p:spPr>
          <a:xfrm>
            <a:off x="9858511" y="4310743"/>
            <a:ext cx="2547257" cy="2547257"/>
          </a:xfrm>
          <a:prstGeom prst="rect">
            <a:avLst/>
          </a:prstGeom>
        </p:spPr>
      </p:pic>
    </p:spTree>
    <p:extLst>
      <p:ext uri="{BB962C8B-B14F-4D97-AF65-F5344CB8AC3E}">
        <p14:creationId xmlns:p14="http://schemas.microsoft.com/office/powerpoint/2010/main" val="213580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Licht 2</a:t>
            </a:r>
          </a:p>
        </p:txBody>
      </p:sp>
      <p:sp>
        <p:nvSpPr>
          <p:cNvPr id="9" name="Tekstvak 8">
            <a:extLst>
              <a:ext uri="{FF2B5EF4-FFF2-40B4-BE49-F238E27FC236}">
                <a16:creationId xmlns:a16="http://schemas.microsoft.com/office/drawing/2014/main" id="{CCFFDCAA-2A69-4B1D-A2C5-EC612EA940AA}"/>
              </a:ext>
            </a:extLst>
          </p:cNvPr>
          <p:cNvSpPr txBox="1"/>
          <p:nvPr/>
        </p:nvSpPr>
        <p:spPr>
          <a:xfrm>
            <a:off x="1148317" y="1807535"/>
            <a:ext cx="8686799" cy="4401205"/>
          </a:xfrm>
          <a:prstGeom prst="rect">
            <a:avLst/>
          </a:prstGeom>
          <a:noFill/>
        </p:spPr>
        <p:txBody>
          <a:bodyPr wrap="square" rtlCol="0">
            <a:spAutoFit/>
          </a:bodyPr>
          <a:lstStyle/>
          <a:p>
            <a:r>
              <a:rPr lang="nl-NL" sz="2000" dirty="0"/>
              <a:t>Hoeveel licht een plant nodig heeft, kun je vaak zien aan het uiterlijk. Het vertelt je ook iets over de oorspronkelijke standplaats. Over het algemeen zijn alleen planten afkomstig uit een warm en droog klimaat geschikt om thuis in de volle zon te zetten. Meestal hebben zij harde en stugge bladeren, weinig huidmondjes en een opperhuid met een beschermende waslaag of bladharen. </a:t>
            </a:r>
          </a:p>
          <a:p>
            <a:endParaRPr lang="nl-NL" sz="2000" dirty="0"/>
          </a:p>
          <a:p>
            <a:r>
              <a:rPr lang="nl-NL" sz="2000" dirty="0"/>
              <a:t>Het zijn allemaal kenmerken van een plant die de verdamping van vocht tot een minimum beperken. Andere planten die op hun oorspronkelijke plaats wel de volle zon verdragen, doen dat niet op een vensterbank op het zuiden, omdat de temperatuur, de watertoevoer en de luchtvochtigheid te zeer afwijken. </a:t>
            </a:r>
          </a:p>
          <a:p>
            <a:endParaRPr lang="nl-NL" sz="2000" dirty="0"/>
          </a:p>
          <a:p>
            <a:r>
              <a:rPr lang="nl-NL" sz="2000" dirty="0"/>
              <a:t>Bovendien kan de zon door het glas verbranding veroorzaken.</a:t>
            </a:r>
          </a:p>
        </p:txBody>
      </p:sp>
    </p:spTree>
    <p:extLst>
      <p:ext uri="{BB962C8B-B14F-4D97-AF65-F5344CB8AC3E}">
        <p14:creationId xmlns:p14="http://schemas.microsoft.com/office/powerpoint/2010/main" val="167019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type="pic" sz="quarter" idx="11"/>
          </p:nvPr>
        </p:nvPicPr>
        <p:blipFill rotWithShape="1">
          <a:blip r:embed="rId2">
            <a:extLst>
              <a:ext uri="{28A0092B-C50C-407E-A947-70E740481C1C}">
                <a14:useLocalDpi xmlns:a14="http://schemas.microsoft.com/office/drawing/2010/main" val="0"/>
              </a:ext>
            </a:extLst>
          </a:blip>
          <a:srcRect l="10137" r="10137" b="7904"/>
          <a:stretch/>
        </p:blipFill>
        <p:spPr bwMode="auto">
          <a:xfrm>
            <a:off x="0" y="0"/>
            <a:ext cx="9720000" cy="6315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5717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Licht 2</a:t>
            </a:r>
          </a:p>
        </p:txBody>
      </p:sp>
      <p:sp>
        <p:nvSpPr>
          <p:cNvPr id="9" name="Tekstvak 8">
            <a:extLst>
              <a:ext uri="{FF2B5EF4-FFF2-40B4-BE49-F238E27FC236}">
                <a16:creationId xmlns:a16="http://schemas.microsoft.com/office/drawing/2014/main" id="{CCFFDCAA-2A69-4B1D-A2C5-EC612EA940AA}"/>
              </a:ext>
            </a:extLst>
          </p:cNvPr>
          <p:cNvSpPr txBox="1"/>
          <p:nvPr/>
        </p:nvSpPr>
        <p:spPr>
          <a:xfrm>
            <a:off x="1148317" y="1807535"/>
            <a:ext cx="8686799" cy="1938992"/>
          </a:xfrm>
          <a:prstGeom prst="rect">
            <a:avLst/>
          </a:prstGeom>
          <a:noFill/>
        </p:spPr>
        <p:txBody>
          <a:bodyPr wrap="square" rtlCol="0">
            <a:spAutoFit/>
          </a:bodyPr>
          <a:lstStyle/>
          <a:p>
            <a:r>
              <a:rPr lang="nl-NL" sz="2000" dirty="0"/>
              <a:t>In de handelsfase is eigenlijk een hoeveelheid licht nodig. Niet zozeer om de plant te laten groeien, maar om hem in voldoende conditie te houden.</a:t>
            </a:r>
            <a:br>
              <a:rPr lang="nl-NL" sz="2000" dirty="0"/>
            </a:br>
            <a:endParaRPr lang="nl-NL" sz="2000" dirty="0"/>
          </a:p>
          <a:p>
            <a:r>
              <a:rPr lang="nl-NL" sz="2000" dirty="0"/>
              <a:t>Bloeiende planten zijn overigens vaker gevoeliger voor lichtgebrek dan groene planten. Denk maar aan bloem- en knopval. Die kan al na enkele dagen optreden.</a:t>
            </a:r>
          </a:p>
        </p:txBody>
      </p:sp>
      <p:pic>
        <p:nvPicPr>
          <p:cNvPr id="2" name="Afbeelding 1">
            <a:extLst>
              <a:ext uri="{FF2B5EF4-FFF2-40B4-BE49-F238E27FC236}">
                <a16:creationId xmlns:a16="http://schemas.microsoft.com/office/drawing/2014/main" id="{DF83B99B-6176-43F6-999C-D4E527EF44CD}"/>
              </a:ext>
            </a:extLst>
          </p:cNvPr>
          <p:cNvPicPr>
            <a:picLocks noChangeAspect="1"/>
          </p:cNvPicPr>
          <p:nvPr/>
        </p:nvPicPr>
        <p:blipFill>
          <a:blip r:embed="rId2"/>
          <a:stretch>
            <a:fillRect/>
          </a:stretch>
        </p:blipFill>
        <p:spPr>
          <a:xfrm>
            <a:off x="7090283" y="3872753"/>
            <a:ext cx="2112601" cy="2770094"/>
          </a:xfrm>
          <a:prstGeom prst="rect">
            <a:avLst/>
          </a:prstGeom>
        </p:spPr>
      </p:pic>
    </p:spTree>
    <p:extLst>
      <p:ext uri="{BB962C8B-B14F-4D97-AF65-F5344CB8AC3E}">
        <p14:creationId xmlns:p14="http://schemas.microsoft.com/office/powerpoint/2010/main" val="1991555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Licht 2</a:t>
            </a:r>
          </a:p>
        </p:txBody>
      </p:sp>
      <p:sp>
        <p:nvSpPr>
          <p:cNvPr id="9" name="Tekstvak 8">
            <a:extLst>
              <a:ext uri="{FF2B5EF4-FFF2-40B4-BE49-F238E27FC236}">
                <a16:creationId xmlns:a16="http://schemas.microsoft.com/office/drawing/2014/main" id="{CCFFDCAA-2A69-4B1D-A2C5-EC612EA940AA}"/>
              </a:ext>
            </a:extLst>
          </p:cNvPr>
          <p:cNvSpPr txBox="1"/>
          <p:nvPr/>
        </p:nvSpPr>
        <p:spPr>
          <a:xfrm>
            <a:off x="1148317" y="1807535"/>
            <a:ext cx="8686799" cy="707886"/>
          </a:xfrm>
          <a:prstGeom prst="rect">
            <a:avLst/>
          </a:prstGeom>
          <a:noFill/>
        </p:spPr>
        <p:txBody>
          <a:bodyPr wrap="square" rtlCol="0">
            <a:spAutoFit/>
          </a:bodyPr>
          <a:lstStyle/>
          <a:p>
            <a:r>
              <a:rPr lang="nl-NL" sz="2000" dirty="0"/>
              <a:t>De lichtwaarde die een plant minimaal nodig heeft bij een lange bewaring om niet in kwaliteit achteruit te gaan.</a:t>
            </a:r>
          </a:p>
        </p:txBody>
      </p:sp>
      <p:pic>
        <p:nvPicPr>
          <p:cNvPr id="2" name="Afbeelding 1">
            <a:extLst>
              <a:ext uri="{FF2B5EF4-FFF2-40B4-BE49-F238E27FC236}">
                <a16:creationId xmlns:a16="http://schemas.microsoft.com/office/drawing/2014/main" id="{5F30C097-1CE8-41E7-AABF-03203203FDCD}"/>
              </a:ext>
            </a:extLst>
          </p:cNvPr>
          <p:cNvPicPr>
            <a:picLocks noChangeAspect="1"/>
          </p:cNvPicPr>
          <p:nvPr/>
        </p:nvPicPr>
        <p:blipFill>
          <a:blip r:embed="rId2"/>
          <a:stretch>
            <a:fillRect/>
          </a:stretch>
        </p:blipFill>
        <p:spPr>
          <a:xfrm>
            <a:off x="1386195" y="2913472"/>
            <a:ext cx="7343775" cy="29813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99471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Praktijkproef</a:t>
            </a:r>
          </a:p>
        </p:txBody>
      </p:sp>
      <p:sp>
        <p:nvSpPr>
          <p:cNvPr id="9" name="Tekstvak 8">
            <a:extLst>
              <a:ext uri="{FF2B5EF4-FFF2-40B4-BE49-F238E27FC236}">
                <a16:creationId xmlns:a16="http://schemas.microsoft.com/office/drawing/2014/main" id="{CCFFDCAA-2A69-4B1D-A2C5-EC612EA940AA}"/>
              </a:ext>
            </a:extLst>
          </p:cNvPr>
          <p:cNvSpPr txBox="1"/>
          <p:nvPr/>
        </p:nvSpPr>
        <p:spPr>
          <a:xfrm>
            <a:off x="1148317" y="1920656"/>
            <a:ext cx="8686799" cy="1754326"/>
          </a:xfrm>
          <a:prstGeom prst="rect">
            <a:avLst/>
          </a:prstGeom>
          <a:noFill/>
        </p:spPr>
        <p:txBody>
          <a:bodyPr wrap="square" rtlCol="0">
            <a:spAutoFit/>
          </a:bodyPr>
          <a:lstStyle/>
          <a:p>
            <a:pPr marL="285750" indent="-285750">
              <a:buFont typeface="Arial" panose="020B0604020202020204" pitchFamily="34" charset="0"/>
              <a:buChar char="•"/>
            </a:pPr>
            <a:r>
              <a:rPr lang="nl-NL" dirty="0"/>
              <a:t>Meet de hoogte van de plant van de diverse proeven en bereken de lengtegroei per week</a:t>
            </a:r>
          </a:p>
          <a:p>
            <a:pPr marL="285750" indent="-285750">
              <a:buFont typeface="Arial" panose="020B0604020202020204" pitchFamily="34" charset="0"/>
              <a:buChar char="•"/>
            </a:pPr>
            <a:r>
              <a:rPr lang="nl-NL" dirty="0"/>
              <a:t>Schrijf dit op in het Excelbestand</a:t>
            </a:r>
          </a:p>
          <a:p>
            <a:pPr marL="285750" indent="-285750">
              <a:buFont typeface="Arial" panose="020B0604020202020204" pitchFamily="34" charset="0"/>
              <a:buChar char="•"/>
            </a:pPr>
            <a:r>
              <a:rPr lang="nl-NL" dirty="0"/>
              <a:t>Maak een foto van de 0-proef naast een plant van de praktijkproef en beschrijf de verschillen.</a:t>
            </a:r>
          </a:p>
          <a:p>
            <a:pPr marL="285750" indent="-285750">
              <a:buFont typeface="Arial" panose="020B0604020202020204" pitchFamily="34" charset="0"/>
              <a:buChar char="•"/>
            </a:pPr>
            <a:endParaRPr lang="nl-NL" dirty="0"/>
          </a:p>
        </p:txBody>
      </p:sp>
      <p:pic>
        <p:nvPicPr>
          <p:cNvPr id="1026" name="Picture 2" descr="Ken de Natuur">
            <a:extLst>
              <a:ext uri="{FF2B5EF4-FFF2-40B4-BE49-F238E27FC236}">
                <a16:creationId xmlns:a16="http://schemas.microsoft.com/office/drawing/2014/main" id="{82A42D26-1015-448E-9CF0-82B35395D4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8317" y="3941189"/>
            <a:ext cx="3260404" cy="22805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leurplaat fotograaf. Gratis kleurplaten om te printen - afb 2860.">
            <a:extLst>
              <a:ext uri="{FF2B5EF4-FFF2-40B4-BE49-F238E27FC236}">
                <a16:creationId xmlns:a16="http://schemas.microsoft.com/office/drawing/2014/main" id="{8177FDF0-5F7E-42B9-B9EE-6AEC55833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9341" y="3534465"/>
            <a:ext cx="1995162" cy="2818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80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Licht 2</a:t>
            </a:r>
          </a:p>
        </p:txBody>
      </p:sp>
      <p:sp>
        <p:nvSpPr>
          <p:cNvPr id="9" name="Tekstvak 8">
            <a:extLst>
              <a:ext uri="{FF2B5EF4-FFF2-40B4-BE49-F238E27FC236}">
                <a16:creationId xmlns:a16="http://schemas.microsoft.com/office/drawing/2014/main" id="{CCFFDCAA-2A69-4B1D-A2C5-EC612EA940AA}"/>
              </a:ext>
            </a:extLst>
          </p:cNvPr>
          <p:cNvSpPr txBox="1"/>
          <p:nvPr/>
        </p:nvSpPr>
        <p:spPr>
          <a:xfrm>
            <a:off x="1148317" y="1807535"/>
            <a:ext cx="8686799" cy="3139321"/>
          </a:xfrm>
          <a:prstGeom prst="rect">
            <a:avLst/>
          </a:prstGeom>
          <a:noFill/>
        </p:spPr>
        <p:txBody>
          <a:bodyPr wrap="square" rtlCol="0">
            <a:spAutoFit/>
          </a:bodyPr>
          <a:lstStyle/>
          <a:p>
            <a:r>
              <a:rPr lang="nl-NL" sz="2000" dirty="0"/>
              <a:t>Planten gebruiken licht voor twee dingen:</a:t>
            </a:r>
          </a:p>
          <a:p>
            <a:endParaRPr lang="nl-NL" sz="2000" dirty="0"/>
          </a:p>
          <a:p>
            <a:pPr marL="285750" indent="-285750">
              <a:buFont typeface="Arial" panose="020B0604020202020204" pitchFamily="34" charset="0"/>
              <a:buChar char="•"/>
            </a:pPr>
            <a:r>
              <a:rPr lang="nl-NL" sz="2000" dirty="0"/>
              <a:t>Groei </a:t>
            </a:r>
            <a:r>
              <a:rPr lang="nl-NL" sz="2000" dirty="0">
                <a:sym typeface="Wingdings" panose="05000000000000000000" pitchFamily="2" charset="2"/>
              </a:rPr>
              <a:t> Groeilicht (Fotosynthese) </a:t>
            </a:r>
          </a:p>
          <a:p>
            <a:pPr marL="742950" lvl="1" indent="-285750">
              <a:buFont typeface="Arial" panose="020B0604020202020204" pitchFamily="34" charset="0"/>
              <a:buChar char="•"/>
            </a:pPr>
            <a:r>
              <a:rPr lang="nl-NL" sz="2000" dirty="0">
                <a:sym typeface="Wingdings" panose="05000000000000000000" pitchFamily="2" charset="2"/>
              </a:rPr>
              <a:t>Lichtintensiteit</a:t>
            </a:r>
          </a:p>
          <a:p>
            <a:pPr marL="742950" lvl="1" indent="-285750">
              <a:buFont typeface="Arial" panose="020B0604020202020204" pitchFamily="34" charset="0"/>
              <a:buChar char="•"/>
            </a:pPr>
            <a:r>
              <a:rPr lang="nl-NL" sz="2000" dirty="0">
                <a:sym typeface="Wingdings" panose="05000000000000000000" pitchFamily="2" charset="2"/>
              </a:rPr>
              <a:t>Natuurlijk licht, assimilatielicht (SON-T), LED</a:t>
            </a:r>
            <a:endParaRPr lang="nl-NL" sz="2000" dirty="0"/>
          </a:p>
          <a:p>
            <a:endParaRPr lang="nl-NL" sz="2000" dirty="0"/>
          </a:p>
          <a:p>
            <a:pPr marL="285750" indent="-285750">
              <a:buFont typeface="Arial" panose="020B0604020202020204" pitchFamily="34" charset="0"/>
              <a:buChar char="•"/>
            </a:pPr>
            <a:r>
              <a:rPr lang="nl-NL" sz="2000" dirty="0"/>
              <a:t>Sturing van vorm en bloei </a:t>
            </a:r>
            <a:r>
              <a:rPr lang="nl-NL" sz="2000" dirty="0">
                <a:sym typeface="Wingdings" panose="05000000000000000000" pitchFamily="2" charset="2"/>
              </a:rPr>
              <a:t> Stuurlicht</a:t>
            </a:r>
          </a:p>
          <a:p>
            <a:pPr marL="742950" lvl="1" indent="-285750">
              <a:buFont typeface="Arial" panose="020B0604020202020204" pitchFamily="34" charset="0"/>
              <a:buChar char="•"/>
            </a:pPr>
            <a:r>
              <a:rPr lang="nl-NL" sz="2000" dirty="0">
                <a:sym typeface="Wingdings" panose="05000000000000000000" pitchFamily="2" charset="2"/>
              </a:rPr>
              <a:t>Vorm: Lichtkleur (SON-T, LED)</a:t>
            </a:r>
          </a:p>
          <a:p>
            <a:pPr marL="742950" lvl="1" indent="-285750">
              <a:buFont typeface="Arial" panose="020B0604020202020204" pitchFamily="34" charset="0"/>
              <a:buChar char="•"/>
            </a:pPr>
            <a:r>
              <a:rPr lang="nl-NL" sz="2000" dirty="0">
                <a:sym typeface="Wingdings" panose="05000000000000000000" pitchFamily="2" charset="2"/>
              </a:rPr>
              <a:t>Bloei: Daglengte</a:t>
            </a:r>
            <a:endParaRPr lang="nl-NL" sz="2000" dirty="0"/>
          </a:p>
          <a:p>
            <a:endParaRPr lang="nl-NL" dirty="0"/>
          </a:p>
        </p:txBody>
      </p:sp>
      <p:pic>
        <p:nvPicPr>
          <p:cNvPr id="2" name="Afbeelding 1">
            <a:extLst>
              <a:ext uri="{FF2B5EF4-FFF2-40B4-BE49-F238E27FC236}">
                <a16:creationId xmlns:a16="http://schemas.microsoft.com/office/drawing/2014/main" id="{9B87CABA-3CC4-48C9-925E-DDF217DFCA9E}"/>
              </a:ext>
            </a:extLst>
          </p:cNvPr>
          <p:cNvPicPr>
            <a:picLocks noChangeAspect="1"/>
          </p:cNvPicPr>
          <p:nvPr/>
        </p:nvPicPr>
        <p:blipFill>
          <a:blip r:embed="rId2"/>
          <a:stretch>
            <a:fillRect/>
          </a:stretch>
        </p:blipFill>
        <p:spPr>
          <a:xfrm>
            <a:off x="5921298" y="3761866"/>
            <a:ext cx="5122385" cy="2806323"/>
          </a:xfrm>
          <a:prstGeom prst="rect">
            <a:avLst/>
          </a:prstGeom>
        </p:spPr>
      </p:pic>
    </p:spTree>
    <p:extLst>
      <p:ext uri="{BB962C8B-B14F-4D97-AF65-F5344CB8AC3E}">
        <p14:creationId xmlns:p14="http://schemas.microsoft.com/office/powerpoint/2010/main" val="38278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Assimilatiebelichting</a:t>
            </a:r>
          </a:p>
        </p:txBody>
      </p:sp>
      <p:sp>
        <p:nvSpPr>
          <p:cNvPr id="9" name="Tekstvak 8">
            <a:extLst>
              <a:ext uri="{FF2B5EF4-FFF2-40B4-BE49-F238E27FC236}">
                <a16:creationId xmlns:a16="http://schemas.microsoft.com/office/drawing/2014/main" id="{CCFFDCAA-2A69-4B1D-A2C5-EC612EA940AA}"/>
              </a:ext>
            </a:extLst>
          </p:cNvPr>
          <p:cNvSpPr txBox="1"/>
          <p:nvPr/>
        </p:nvSpPr>
        <p:spPr>
          <a:xfrm>
            <a:off x="1052625" y="1347743"/>
            <a:ext cx="8506154" cy="1938992"/>
          </a:xfrm>
          <a:prstGeom prst="rect">
            <a:avLst/>
          </a:prstGeom>
          <a:noFill/>
        </p:spPr>
        <p:txBody>
          <a:bodyPr wrap="square" rtlCol="0">
            <a:spAutoFit/>
          </a:bodyPr>
          <a:lstStyle/>
          <a:p>
            <a:r>
              <a:rPr lang="nl-NL" sz="2000" dirty="0"/>
              <a:t>Om assimilatie mogelijk te maken, of om meer fotosynthese op te wekken, moet je belichten. Daarom heet zo’n extra belichting assimilatiebelichting. </a:t>
            </a:r>
          </a:p>
          <a:p>
            <a:endParaRPr lang="nl-NL" sz="2000" dirty="0"/>
          </a:p>
          <a:p>
            <a:r>
              <a:rPr lang="nl-NL" sz="2000" dirty="0"/>
              <a:t>Niet elke lamp is geschikt voor assimilatiebelichting. We bespreken vandaag vier soorten lampen</a:t>
            </a:r>
            <a:r>
              <a:rPr lang="nl-NL" dirty="0"/>
              <a:t>.</a:t>
            </a:r>
          </a:p>
        </p:txBody>
      </p:sp>
      <p:pic>
        <p:nvPicPr>
          <p:cNvPr id="2" name="Afbeelding 1">
            <a:extLst>
              <a:ext uri="{FF2B5EF4-FFF2-40B4-BE49-F238E27FC236}">
                <a16:creationId xmlns:a16="http://schemas.microsoft.com/office/drawing/2014/main" id="{836846AD-2423-4B1A-BAC6-2FAD53085E31}"/>
              </a:ext>
            </a:extLst>
          </p:cNvPr>
          <p:cNvPicPr>
            <a:picLocks noChangeAspect="1"/>
          </p:cNvPicPr>
          <p:nvPr/>
        </p:nvPicPr>
        <p:blipFill>
          <a:blip r:embed="rId2"/>
          <a:stretch>
            <a:fillRect/>
          </a:stretch>
        </p:blipFill>
        <p:spPr>
          <a:xfrm>
            <a:off x="5153184" y="3286735"/>
            <a:ext cx="4597248" cy="28290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6899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Lesprogramma dit blok</a:t>
            </a:r>
          </a:p>
        </p:txBody>
      </p:sp>
      <p:sp>
        <p:nvSpPr>
          <p:cNvPr id="4" name="Tekstvak 3">
            <a:extLst>
              <a:ext uri="{FF2B5EF4-FFF2-40B4-BE49-F238E27FC236}">
                <a16:creationId xmlns:a16="http://schemas.microsoft.com/office/drawing/2014/main" id="{BE5E9AAC-8AFC-4CA9-B89F-13D11A0216BE}"/>
              </a:ext>
            </a:extLst>
          </p:cNvPr>
          <p:cNvSpPr txBox="1"/>
          <p:nvPr/>
        </p:nvSpPr>
        <p:spPr>
          <a:xfrm>
            <a:off x="1229360" y="1615440"/>
            <a:ext cx="8351520" cy="3108543"/>
          </a:xfrm>
          <a:prstGeom prst="rect">
            <a:avLst/>
          </a:prstGeom>
          <a:noFill/>
        </p:spPr>
        <p:txBody>
          <a:bodyPr wrap="square" rtlCol="0">
            <a:spAutoFit/>
          </a:bodyPr>
          <a:lstStyle/>
          <a:p>
            <a:pPr marL="285750" indent="-285750">
              <a:buFont typeface="Arial" panose="020B0604020202020204" pitchFamily="34" charset="0"/>
              <a:buChar char="•"/>
            </a:pPr>
            <a:r>
              <a:rPr lang="nl-NL" sz="2800" dirty="0"/>
              <a:t>Les 1: Kleur licht</a:t>
            </a:r>
          </a:p>
          <a:p>
            <a:pPr marL="285750" indent="-285750">
              <a:buFont typeface="Arial" panose="020B0604020202020204" pitchFamily="34" charset="0"/>
              <a:buChar char="•"/>
            </a:pPr>
            <a:r>
              <a:rPr lang="nl-NL" sz="2800" dirty="0"/>
              <a:t>Les 2: Licht</a:t>
            </a:r>
          </a:p>
          <a:p>
            <a:pPr marL="285750" indent="-285750">
              <a:buFont typeface="Arial" panose="020B0604020202020204" pitchFamily="34" charset="0"/>
              <a:buChar char="•"/>
            </a:pPr>
            <a:r>
              <a:rPr lang="nl-NL" sz="2800" dirty="0"/>
              <a:t>Les 3: Licht meten</a:t>
            </a:r>
          </a:p>
          <a:p>
            <a:pPr marL="285750" indent="-285750">
              <a:buFont typeface="Arial" panose="020B0604020202020204" pitchFamily="34" charset="0"/>
              <a:buChar char="•"/>
            </a:pPr>
            <a:r>
              <a:rPr lang="nl-NL" sz="2800" dirty="0"/>
              <a:t>Les 4: Hoeveelheid licht</a:t>
            </a:r>
          </a:p>
          <a:p>
            <a:pPr marL="285750" indent="-285750">
              <a:buFont typeface="Arial" panose="020B0604020202020204" pitchFamily="34" charset="0"/>
              <a:buChar char="•"/>
            </a:pPr>
            <a:r>
              <a:rPr lang="nl-NL" sz="2800" dirty="0"/>
              <a:t>Les 5: Type licht</a:t>
            </a:r>
          </a:p>
          <a:p>
            <a:pPr marL="285750" indent="-285750">
              <a:buFont typeface="Arial" panose="020B0604020202020204" pitchFamily="34" charset="0"/>
              <a:buChar char="•"/>
            </a:pPr>
            <a:r>
              <a:rPr lang="nl-NL" sz="2800" dirty="0"/>
              <a:t>Les 6: Herhaling + proefuitslag</a:t>
            </a:r>
          </a:p>
          <a:p>
            <a:pPr marL="285750" indent="-285750">
              <a:buFont typeface="Arial" panose="020B0604020202020204" pitchFamily="34" charset="0"/>
              <a:buChar char="•"/>
            </a:pPr>
            <a:r>
              <a:rPr lang="nl-NL" sz="2800" dirty="0"/>
              <a:t>Les 7: Toets</a:t>
            </a:r>
          </a:p>
        </p:txBody>
      </p:sp>
      <p:pic>
        <p:nvPicPr>
          <p:cNvPr id="2" name="Afbeelding 1">
            <a:extLst>
              <a:ext uri="{FF2B5EF4-FFF2-40B4-BE49-F238E27FC236}">
                <a16:creationId xmlns:a16="http://schemas.microsoft.com/office/drawing/2014/main" id="{B07202EC-85D5-4711-9951-90E10D8D26FB}"/>
              </a:ext>
            </a:extLst>
          </p:cNvPr>
          <p:cNvPicPr>
            <a:picLocks noChangeAspect="1"/>
          </p:cNvPicPr>
          <p:nvPr/>
        </p:nvPicPr>
        <p:blipFill>
          <a:blip r:embed="rId2"/>
          <a:stretch>
            <a:fillRect/>
          </a:stretch>
        </p:blipFill>
        <p:spPr>
          <a:xfrm>
            <a:off x="7423388" y="531628"/>
            <a:ext cx="2666483" cy="2654632"/>
          </a:xfrm>
          <a:prstGeom prst="rect">
            <a:avLst/>
          </a:prstGeom>
        </p:spPr>
      </p:pic>
    </p:spTree>
    <p:extLst>
      <p:ext uri="{BB962C8B-B14F-4D97-AF65-F5344CB8AC3E}">
        <p14:creationId xmlns:p14="http://schemas.microsoft.com/office/powerpoint/2010/main" val="2852106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Gloeilampen</a:t>
            </a:r>
          </a:p>
        </p:txBody>
      </p:sp>
      <p:sp>
        <p:nvSpPr>
          <p:cNvPr id="9" name="Tekstvak 8">
            <a:extLst>
              <a:ext uri="{FF2B5EF4-FFF2-40B4-BE49-F238E27FC236}">
                <a16:creationId xmlns:a16="http://schemas.microsoft.com/office/drawing/2014/main" id="{CCFFDCAA-2A69-4B1D-A2C5-EC612EA940AA}"/>
              </a:ext>
            </a:extLst>
          </p:cNvPr>
          <p:cNvSpPr txBox="1"/>
          <p:nvPr/>
        </p:nvSpPr>
        <p:spPr>
          <a:xfrm>
            <a:off x="1148317" y="1258513"/>
            <a:ext cx="6028660" cy="2246769"/>
          </a:xfrm>
          <a:prstGeom prst="rect">
            <a:avLst/>
          </a:prstGeom>
          <a:noFill/>
        </p:spPr>
        <p:txBody>
          <a:bodyPr wrap="square" rtlCol="0">
            <a:spAutoFit/>
          </a:bodyPr>
          <a:lstStyle/>
          <a:p>
            <a:r>
              <a:rPr lang="nl-NL" sz="2000" dirty="0"/>
              <a:t>De gloeilamp is ongeschikt als assimilatiebelichting. Het rendement van de lamp is erg laag. Ongeveer 93 % van de energie komt als warmte vrij.</a:t>
            </a:r>
          </a:p>
          <a:p>
            <a:endParaRPr lang="nl-NL" sz="2000" dirty="0"/>
          </a:p>
          <a:p>
            <a:r>
              <a:rPr lang="nl-NL" sz="2000" dirty="0"/>
              <a:t>Bovendien stralen gloeilampen niet de juiste kleuren uit voor het bevorderen van het assimilatieproces</a:t>
            </a:r>
            <a:r>
              <a:rPr lang="nl-NL" dirty="0"/>
              <a:t>.</a:t>
            </a:r>
          </a:p>
        </p:txBody>
      </p:sp>
      <p:pic>
        <p:nvPicPr>
          <p:cNvPr id="2" name="Afbeelding 1">
            <a:extLst>
              <a:ext uri="{FF2B5EF4-FFF2-40B4-BE49-F238E27FC236}">
                <a16:creationId xmlns:a16="http://schemas.microsoft.com/office/drawing/2014/main" id="{7FB207DA-5599-4E38-AFA9-D77CABE560E3}"/>
              </a:ext>
            </a:extLst>
          </p:cNvPr>
          <p:cNvPicPr>
            <a:picLocks noChangeAspect="1"/>
          </p:cNvPicPr>
          <p:nvPr/>
        </p:nvPicPr>
        <p:blipFill>
          <a:blip r:embed="rId2"/>
          <a:stretch>
            <a:fillRect/>
          </a:stretch>
        </p:blipFill>
        <p:spPr>
          <a:xfrm>
            <a:off x="7459658" y="448346"/>
            <a:ext cx="3140022" cy="2885063"/>
          </a:xfrm>
          <a:prstGeom prst="rect">
            <a:avLst/>
          </a:prstGeom>
        </p:spPr>
      </p:pic>
      <p:pic>
        <p:nvPicPr>
          <p:cNvPr id="4" name="Afbeelding 3">
            <a:extLst>
              <a:ext uri="{FF2B5EF4-FFF2-40B4-BE49-F238E27FC236}">
                <a16:creationId xmlns:a16="http://schemas.microsoft.com/office/drawing/2014/main" id="{3DD58B26-2A30-490B-B772-08FC2BC4867F}"/>
              </a:ext>
            </a:extLst>
          </p:cNvPr>
          <p:cNvPicPr>
            <a:picLocks noChangeAspect="1"/>
          </p:cNvPicPr>
          <p:nvPr/>
        </p:nvPicPr>
        <p:blipFill>
          <a:blip r:embed="rId3"/>
          <a:stretch>
            <a:fillRect/>
          </a:stretch>
        </p:blipFill>
        <p:spPr>
          <a:xfrm>
            <a:off x="1872014" y="3617188"/>
            <a:ext cx="2880164" cy="3117354"/>
          </a:xfrm>
          <a:prstGeom prst="rect">
            <a:avLst/>
          </a:prstGeom>
        </p:spPr>
      </p:pic>
      <p:pic>
        <p:nvPicPr>
          <p:cNvPr id="5" name="Afbeelding 4">
            <a:extLst>
              <a:ext uri="{FF2B5EF4-FFF2-40B4-BE49-F238E27FC236}">
                <a16:creationId xmlns:a16="http://schemas.microsoft.com/office/drawing/2014/main" id="{6EB20776-6457-4997-837D-76546721BC4D}"/>
              </a:ext>
            </a:extLst>
          </p:cNvPr>
          <p:cNvPicPr>
            <a:picLocks noChangeAspect="1"/>
          </p:cNvPicPr>
          <p:nvPr/>
        </p:nvPicPr>
        <p:blipFill>
          <a:blip r:embed="rId4"/>
          <a:stretch>
            <a:fillRect/>
          </a:stretch>
        </p:blipFill>
        <p:spPr>
          <a:xfrm>
            <a:off x="6096000" y="3845161"/>
            <a:ext cx="4291956" cy="2914141"/>
          </a:xfrm>
          <a:prstGeom prst="rect">
            <a:avLst/>
          </a:prstGeom>
        </p:spPr>
      </p:pic>
    </p:spTree>
    <p:extLst>
      <p:ext uri="{BB962C8B-B14F-4D97-AF65-F5344CB8AC3E}">
        <p14:creationId xmlns:p14="http://schemas.microsoft.com/office/powerpoint/2010/main" val="239548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TL buizen</a:t>
            </a:r>
          </a:p>
        </p:txBody>
      </p:sp>
      <p:sp>
        <p:nvSpPr>
          <p:cNvPr id="9" name="Tekstvak 8">
            <a:extLst>
              <a:ext uri="{FF2B5EF4-FFF2-40B4-BE49-F238E27FC236}">
                <a16:creationId xmlns:a16="http://schemas.microsoft.com/office/drawing/2014/main" id="{CCFFDCAA-2A69-4B1D-A2C5-EC612EA940AA}"/>
              </a:ext>
            </a:extLst>
          </p:cNvPr>
          <p:cNvSpPr txBox="1"/>
          <p:nvPr/>
        </p:nvSpPr>
        <p:spPr>
          <a:xfrm>
            <a:off x="1052625" y="1347743"/>
            <a:ext cx="6028660" cy="4401205"/>
          </a:xfrm>
          <a:prstGeom prst="rect">
            <a:avLst/>
          </a:prstGeom>
          <a:noFill/>
        </p:spPr>
        <p:txBody>
          <a:bodyPr wrap="square" rtlCol="0">
            <a:spAutoFit/>
          </a:bodyPr>
          <a:lstStyle/>
          <a:p>
            <a:r>
              <a:rPr lang="nl-NL" sz="2000" dirty="0"/>
              <a:t>Geschikter zijn tl-buizen. Het rendement is redelijk en ook de samenstelling van de kleuren is acceptabel. Een tl-buis kan uitsluitend in betrekkelijk geringe vermogens worden gemaakt. (40-65 watt). </a:t>
            </a:r>
          </a:p>
          <a:p>
            <a:endParaRPr lang="nl-NL" sz="2000" dirty="0"/>
          </a:p>
          <a:p>
            <a:r>
              <a:rPr lang="nl-NL" sz="2000" dirty="0"/>
              <a:t>Er zijn dus veel lampen nodig om toch het benodigde lichtniveau te bereiken. Bovendien moeten tl-lampen zijn uitgerust met een reflector die het licht naar beneden richt. </a:t>
            </a:r>
          </a:p>
          <a:p>
            <a:endParaRPr lang="nl-NL" sz="2000" dirty="0"/>
          </a:p>
          <a:p>
            <a:r>
              <a:rPr lang="nl-NL" sz="2000" dirty="0"/>
              <a:t>Maar het gevolg daarvan is weer dat er bij toepassing in de kas sprake is van flinke slagschaduwen</a:t>
            </a:r>
            <a:r>
              <a:rPr lang="nl-NL" dirty="0"/>
              <a:t>. </a:t>
            </a:r>
          </a:p>
        </p:txBody>
      </p:sp>
      <p:pic>
        <p:nvPicPr>
          <p:cNvPr id="5" name="Afbeelding 4">
            <a:extLst>
              <a:ext uri="{FF2B5EF4-FFF2-40B4-BE49-F238E27FC236}">
                <a16:creationId xmlns:a16="http://schemas.microsoft.com/office/drawing/2014/main" id="{CFFCC276-EC26-4DC0-B61F-21B6D402D7CD}"/>
              </a:ext>
            </a:extLst>
          </p:cNvPr>
          <p:cNvPicPr>
            <a:picLocks noChangeAspect="1"/>
          </p:cNvPicPr>
          <p:nvPr/>
        </p:nvPicPr>
        <p:blipFill>
          <a:blip r:embed="rId2"/>
          <a:stretch>
            <a:fillRect/>
          </a:stretch>
        </p:blipFill>
        <p:spPr>
          <a:xfrm>
            <a:off x="7348068" y="171242"/>
            <a:ext cx="4095381" cy="3387997"/>
          </a:xfrm>
          <a:prstGeom prst="rect">
            <a:avLst/>
          </a:prstGeom>
        </p:spPr>
      </p:pic>
      <p:pic>
        <p:nvPicPr>
          <p:cNvPr id="4" name="Afbeelding 3">
            <a:extLst>
              <a:ext uri="{FF2B5EF4-FFF2-40B4-BE49-F238E27FC236}">
                <a16:creationId xmlns:a16="http://schemas.microsoft.com/office/drawing/2014/main" id="{0BCBD804-FFA3-40D8-AB76-47B2774E7848}"/>
              </a:ext>
            </a:extLst>
          </p:cNvPr>
          <p:cNvPicPr>
            <a:picLocks noChangeAspect="1"/>
          </p:cNvPicPr>
          <p:nvPr/>
        </p:nvPicPr>
        <p:blipFill>
          <a:blip r:embed="rId3"/>
          <a:stretch>
            <a:fillRect/>
          </a:stretch>
        </p:blipFill>
        <p:spPr>
          <a:xfrm>
            <a:off x="9032430" y="4239762"/>
            <a:ext cx="2964246" cy="2446996"/>
          </a:xfrm>
          <a:prstGeom prst="rect">
            <a:avLst/>
          </a:prstGeom>
        </p:spPr>
      </p:pic>
      <p:pic>
        <p:nvPicPr>
          <p:cNvPr id="6" name="Afbeelding 5">
            <a:extLst>
              <a:ext uri="{FF2B5EF4-FFF2-40B4-BE49-F238E27FC236}">
                <a16:creationId xmlns:a16="http://schemas.microsoft.com/office/drawing/2014/main" id="{B151AD4D-CB50-4152-95EF-550C1F270877}"/>
              </a:ext>
            </a:extLst>
          </p:cNvPr>
          <p:cNvPicPr>
            <a:picLocks noChangeAspect="1"/>
          </p:cNvPicPr>
          <p:nvPr/>
        </p:nvPicPr>
        <p:blipFill>
          <a:blip r:embed="rId4"/>
          <a:stretch>
            <a:fillRect/>
          </a:stretch>
        </p:blipFill>
        <p:spPr>
          <a:xfrm>
            <a:off x="5987082" y="4713552"/>
            <a:ext cx="3049868" cy="2070791"/>
          </a:xfrm>
          <a:prstGeom prst="rect">
            <a:avLst/>
          </a:prstGeom>
        </p:spPr>
      </p:pic>
    </p:spTree>
    <p:extLst>
      <p:ext uri="{BB962C8B-B14F-4D97-AF65-F5344CB8AC3E}">
        <p14:creationId xmlns:p14="http://schemas.microsoft.com/office/powerpoint/2010/main" val="90338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Hogedruk natrium lampen</a:t>
            </a:r>
          </a:p>
        </p:txBody>
      </p:sp>
      <p:sp>
        <p:nvSpPr>
          <p:cNvPr id="4" name="Tekstvak 3">
            <a:extLst>
              <a:ext uri="{FF2B5EF4-FFF2-40B4-BE49-F238E27FC236}">
                <a16:creationId xmlns:a16="http://schemas.microsoft.com/office/drawing/2014/main" id="{FD31DB1D-BEBF-4D5A-8A28-9856562AFBC6}"/>
              </a:ext>
            </a:extLst>
          </p:cNvPr>
          <p:cNvSpPr txBox="1"/>
          <p:nvPr/>
        </p:nvSpPr>
        <p:spPr>
          <a:xfrm>
            <a:off x="1315844" y="1527716"/>
            <a:ext cx="6490010" cy="1600438"/>
          </a:xfrm>
          <a:prstGeom prst="rect">
            <a:avLst/>
          </a:prstGeom>
          <a:noFill/>
        </p:spPr>
        <p:txBody>
          <a:bodyPr wrap="square" rtlCol="0">
            <a:spAutoFit/>
          </a:bodyPr>
          <a:lstStyle/>
          <a:p>
            <a:r>
              <a:rPr lang="nl-NL" sz="2000" dirty="0"/>
              <a:t>Vroeger werden hogedruk-natriumlampen (SON-T) toegepast voor assimilatiebelichting. Ze hebben een hoog rendement en een geschikte kleurensamenstelling voor het bevorderen van het assimilatieproces.</a:t>
            </a:r>
          </a:p>
          <a:p>
            <a:endParaRPr lang="nl-NL" dirty="0"/>
          </a:p>
        </p:txBody>
      </p:sp>
      <p:pic>
        <p:nvPicPr>
          <p:cNvPr id="5" name="Afbeelding 4">
            <a:extLst>
              <a:ext uri="{FF2B5EF4-FFF2-40B4-BE49-F238E27FC236}">
                <a16:creationId xmlns:a16="http://schemas.microsoft.com/office/drawing/2014/main" id="{5E8F07B7-F82D-4154-A59A-CB63BDBAD286}"/>
              </a:ext>
            </a:extLst>
          </p:cNvPr>
          <p:cNvPicPr>
            <a:picLocks noChangeAspect="1"/>
          </p:cNvPicPr>
          <p:nvPr/>
        </p:nvPicPr>
        <p:blipFill>
          <a:blip r:embed="rId2"/>
          <a:stretch>
            <a:fillRect/>
          </a:stretch>
        </p:blipFill>
        <p:spPr>
          <a:xfrm>
            <a:off x="8081751" y="1116403"/>
            <a:ext cx="3784429" cy="16286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Afbeelding 1">
            <a:extLst>
              <a:ext uri="{FF2B5EF4-FFF2-40B4-BE49-F238E27FC236}">
                <a16:creationId xmlns:a16="http://schemas.microsoft.com/office/drawing/2014/main" id="{42F3367E-35EC-434F-9E17-A571E2BF04C9}"/>
              </a:ext>
            </a:extLst>
          </p:cNvPr>
          <p:cNvPicPr>
            <a:picLocks noChangeAspect="1"/>
          </p:cNvPicPr>
          <p:nvPr/>
        </p:nvPicPr>
        <p:blipFill rotWithShape="1">
          <a:blip r:embed="rId3"/>
          <a:srcRect l="1724" r="6295"/>
          <a:stretch/>
        </p:blipFill>
        <p:spPr>
          <a:xfrm>
            <a:off x="1778938" y="3929685"/>
            <a:ext cx="4069413" cy="2638425"/>
          </a:xfrm>
          <a:prstGeom prst="rect">
            <a:avLst/>
          </a:prstGeom>
        </p:spPr>
      </p:pic>
      <p:pic>
        <p:nvPicPr>
          <p:cNvPr id="6" name="Afbeelding 5">
            <a:extLst>
              <a:ext uri="{FF2B5EF4-FFF2-40B4-BE49-F238E27FC236}">
                <a16:creationId xmlns:a16="http://schemas.microsoft.com/office/drawing/2014/main" id="{AEF6A7B7-EAB9-42F1-9117-01F55CE1C130}"/>
              </a:ext>
            </a:extLst>
          </p:cNvPr>
          <p:cNvPicPr>
            <a:picLocks noChangeAspect="1"/>
          </p:cNvPicPr>
          <p:nvPr/>
        </p:nvPicPr>
        <p:blipFill>
          <a:blip r:embed="rId4"/>
          <a:stretch>
            <a:fillRect/>
          </a:stretch>
        </p:blipFill>
        <p:spPr>
          <a:xfrm>
            <a:off x="6892919" y="3791826"/>
            <a:ext cx="4291956" cy="2914141"/>
          </a:xfrm>
          <a:prstGeom prst="rect">
            <a:avLst/>
          </a:prstGeom>
        </p:spPr>
      </p:pic>
    </p:spTree>
    <p:extLst>
      <p:ext uri="{BB962C8B-B14F-4D97-AF65-F5344CB8AC3E}">
        <p14:creationId xmlns:p14="http://schemas.microsoft.com/office/powerpoint/2010/main" val="175812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LED- lampen</a:t>
            </a:r>
          </a:p>
        </p:txBody>
      </p:sp>
      <p:sp>
        <p:nvSpPr>
          <p:cNvPr id="4" name="Tekstvak 3">
            <a:extLst>
              <a:ext uri="{FF2B5EF4-FFF2-40B4-BE49-F238E27FC236}">
                <a16:creationId xmlns:a16="http://schemas.microsoft.com/office/drawing/2014/main" id="{FD31DB1D-BEBF-4D5A-8A28-9856562AFBC6}"/>
              </a:ext>
            </a:extLst>
          </p:cNvPr>
          <p:cNvSpPr txBox="1"/>
          <p:nvPr/>
        </p:nvSpPr>
        <p:spPr>
          <a:xfrm>
            <a:off x="1315844" y="1527716"/>
            <a:ext cx="6490010" cy="2246769"/>
          </a:xfrm>
          <a:prstGeom prst="rect">
            <a:avLst/>
          </a:prstGeom>
          <a:noFill/>
        </p:spPr>
        <p:txBody>
          <a:bodyPr wrap="square" rtlCol="0">
            <a:spAutoFit/>
          </a:bodyPr>
          <a:lstStyle/>
          <a:p>
            <a:r>
              <a:rPr lang="nl-NL" sz="2000" dirty="0"/>
              <a:t>In de tuinbouw gebruiken we de laatste jaren steeds vaker </a:t>
            </a:r>
            <a:r>
              <a:rPr lang="nl-NL" sz="2000" dirty="0" err="1"/>
              <a:t>LED-verlichting</a:t>
            </a:r>
            <a:r>
              <a:rPr lang="nl-NL" sz="2000" dirty="0"/>
              <a:t>. Deze verlichting is een stuk zuiniger als de SON-T verlichting en geeft ook bijna geen restwarmte af.</a:t>
            </a:r>
          </a:p>
          <a:p>
            <a:endParaRPr lang="nl-NL" sz="2000" dirty="0"/>
          </a:p>
          <a:p>
            <a:r>
              <a:rPr lang="nl-NL" sz="2000" dirty="0"/>
              <a:t>Daarnaast kunnen we het lichtspectrum ook aansturen waardoor we de planten meer kunnen ‘sturen’. </a:t>
            </a:r>
          </a:p>
        </p:txBody>
      </p:sp>
      <p:pic>
        <p:nvPicPr>
          <p:cNvPr id="2" name="Afbeelding 1">
            <a:extLst>
              <a:ext uri="{FF2B5EF4-FFF2-40B4-BE49-F238E27FC236}">
                <a16:creationId xmlns:a16="http://schemas.microsoft.com/office/drawing/2014/main" id="{46ED6C10-081F-4EF4-8393-F2EFE82AD961}"/>
              </a:ext>
            </a:extLst>
          </p:cNvPr>
          <p:cNvPicPr>
            <a:picLocks noChangeAspect="1"/>
          </p:cNvPicPr>
          <p:nvPr/>
        </p:nvPicPr>
        <p:blipFill>
          <a:blip r:embed="rId2"/>
          <a:stretch>
            <a:fillRect/>
          </a:stretch>
        </p:blipFill>
        <p:spPr>
          <a:xfrm>
            <a:off x="8237035" y="824015"/>
            <a:ext cx="3313189" cy="2204777"/>
          </a:xfrm>
          <a:prstGeom prst="rect">
            <a:avLst/>
          </a:prstGeom>
        </p:spPr>
      </p:pic>
      <p:pic>
        <p:nvPicPr>
          <p:cNvPr id="5" name="Afbeelding 4">
            <a:extLst>
              <a:ext uri="{FF2B5EF4-FFF2-40B4-BE49-F238E27FC236}">
                <a16:creationId xmlns:a16="http://schemas.microsoft.com/office/drawing/2014/main" id="{CBFBD44A-A1F4-4E31-B236-7127CC00F02D}"/>
              </a:ext>
            </a:extLst>
          </p:cNvPr>
          <p:cNvPicPr>
            <a:picLocks noChangeAspect="1"/>
          </p:cNvPicPr>
          <p:nvPr/>
        </p:nvPicPr>
        <p:blipFill>
          <a:blip r:embed="rId3"/>
          <a:stretch>
            <a:fillRect/>
          </a:stretch>
        </p:blipFill>
        <p:spPr>
          <a:xfrm>
            <a:off x="1519894" y="3966703"/>
            <a:ext cx="4027272" cy="2234400"/>
          </a:xfrm>
          <a:prstGeom prst="rect">
            <a:avLst/>
          </a:prstGeom>
        </p:spPr>
      </p:pic>
      <p:pic>
        <p:nvPicPr>
          <p:cNvPr id="6" name="Afbeelding 5">
            <a:extLst>
              <a:ext uri="{FF2B5EF4-FFF2-40B4-BE49-F238E27FC236}">
                <a16:creationId xmlns:a16="http://schemas.microsoft.com/office/drawing/2014/main" id="{4BBEF740-A28A-4C4A-AE45-D4C2F1E7DE2A}"/>
              </a:ext>
            </a:extLst>
          </p:cNvPr>
          <p:cNvPicPr>
            <a:picLocks noChangeAspect="1"/>
          </p:cNvPicPr>
          <p:nvPr/>
        </p:nvPicPr>
        <p:blipFill>
          <a:blip r:embed="rId4"/>
          <a:stretch>
            <a:fillRect/>
          </a:stretch>
        </p:blipFill>
        <p:spPr>
          <a:xfrm>
            <a:off x="6646427" y="3966703"/>
            <a:ext cx="3247202" cy="2204777"/>
          </a:xfrm>
          <a:prstGeom prst="rect">
            <a:avLst/>
          </a:prstGeom>
        </p:spPr>
      </p:pic>
    </p:spTree>
    <p:extLst>
      <p:ext uri="{BB962C8B-B14F-4D97-AF65-F5344CB8AC3E}">
        <p14:creationId xmlns:p14="http://schemas.microsoft.com/office/powerpoint/2010/main" val="398297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Duur</a:t>
            </a:r>
          </a:p>
        </p:txBody>
      </p:sp>
      <p:sp>
        <p:nvSpPr>
          <p:cNvPr id="4" name="Tekstvak 3">
            <a:extLst>
              <a:ext uri="{FF2B5EF4-FFF2-40B4-BE49-F238E27FC236}">
                <a16:creationId xmlns:a16="http://schemas.microsoft.com/office/drawing/2014/main" id="{FD31DB1D-BEBF-4D5A-8A28-9856562AFBC6}"/>
              </a:ext>
            </a:extLst>
          </p:cNvPr>
          <p:cNvSpPr txBox="1"/>
          <p:nvPr/>
        </p:nvSpPr>
        <p:spPr>
          <a:xfrm>
            <a:off x="1148317" y="1248018"/>
            <a:ext cx="9081921" cy="3170099"/>
          </a:xfrm>
          <a:prstGeom prst="rect">
            <a:avLst/>
          </a:prstGeom>
          <a:noFill/>
        </p:spPr>
        <p:txBody>
          <a:bodyPr wrap="square" rtlCol="0">
            <a:spAutoFit/>
          </a:bodyPr>
          <a:lstStyle/>
          <a:p>
            <a:r>
              <a:rPr lang="nl-NL" sz="2000" dirty="0"/>
              <a:t>Niet alleen de hoeveelheid licht, maar ook de periode dat er licht is, is van belang. Een lange dag is uiteraard gunstig voor de groei. Maar de daglengte heeft bij een aantal gewassen effect op de ontwikkeling van de planten. Het bloeiproces van deze planten wordt beïnvloed door een korte of lange lichtperiode. </a:t>
            </a:r>
          </a:p>
          <a:p>
            <a:endParaRPr lang="nl-NL" sz="2000" dirty="0"/>
          </a:p>
          <a:p>
            <a:r>
              <a:rPr lang="nl-NL" sz="2000" dirty="0" err="1"/>
              <a:t>Kortedagplanten</a:t>
            </a:r>
            <a:r>
              <a:rPr lang="nl-NL" sz="2000" dirty="0"/>
              <a:t> kunnen alleen maar bloeien als het kort licht is. In de zomer is dat een probleem. Tuinders maken dan de lichtperiode korter door de kas bijvoorbeeld van 17:30 uur tot 7:30 te verduisteren met zwart plastic doek of folie.</a:t>
            </a:r>
          </a:p>
        </p:txBody>
      </p:sp>
      <p:pic>
        <p:nvPicPr>
          <p:cNvPr id="5" name="Afbeelding 4">
            <a:extLst>
              <a:ext uri="{FF2B5EF4-FFF2-40B4-BE49-F238E27FC236}">
                <a16:creationId xmlns:a16="http://schemas.microsoft.com/office/drawing/2014/main" id="{7AC9DAA1-842F-4CC8-B088-4A964705B0A0}"/>
              </a:ext>
            </a:extLst>
          </p:cNvPr>
          <p:cNvPicPr>
            <a:picLocks noChangeAspect="1"/>
          </p:cNvPicPr>
          <p:nvPr/>
        </p:nvPicPr>
        <p:blipFill>
          <a:blip r:embed="rId3"/>
          <a:stretch>
            <a:fillRect/>
          </a:stretch>
        </p:blipFill>
        <p:spPr>
          <a:xfrm>
            <a:off x="5102637" y="4286833"/>
            <a:ext cx="4576065" cy="2571167"/>
          </a:xfrm>
          <a:prstGeom prst="rect">
            <a:avLst/>
          </a:prstGeom>
        </p:spPr>
      </p:pic>
    </p:spTree>
    <p:extLst>
      <p:ext uri="{BB962C8B-B14F-4D97-AF65-F5344CB8AC3E}">
        <p14:creationId xmlns:p14="http://schemas.microsoft.com/office/powerpoint/2010/main" val="102888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Duur</a:t>
            </a:r>
          </a:p>
        </p:txBody>
      </p:sp>
      <p:sp>
        <p:nvSpPr>
          <p:cNvPr id="4" name="Tekstvak 3">
            <a:extLst>
              <a:ext uri="{FF2B5EF4-FFF2-40B4-BE49-F238E27FC236}">
                <a16:creationId xmlns:a16="http://schemas.microsoft.com/office/drawing/2014/main" id="{FD31DB1D-BEBF-4D5A-8A28-9856562AFBC6}"/>
              </a:ext>
            </a:extLst>
          </p:cNvPr>
          <p:cNvSpPr txBox="1"/>
          <p:nvPr/>
        </p:nvSpPr>
        <p:spPr>
          <a:xfrm>
            <a:off x="1315844" y="1527716"/>
            <a:ext cx="6490010" cy="1908215"/>
          </a:xfrm>
          <a:prstGeom prst="rect">
            <a:avLst/>
          </a:prstGeom>
          <a:noFill/>
        </p:spPr>
        <p:txBody>
          <a:bodyPr wrap="square" rtlCol="0">
            <a:spAutoFit/>
          </a:bodyPr>
          <a:lstStyle/>
          <a:p>
            <a:r>
              <a:rPr lang="nl-NL" sz="2000" dirty="0" err="1"/>
              <a:t>Langedagplanten</a:t>
            </a:r>
            <a:r>
              <a:rPr lang="nl-NL" sz="2000" dirty="0"/>
              <a:t> kunnen alleen maar bloeien als het lang licht is. Dat is ‘s winters een probleem. Een lange dag kun je maken door ‘s avonds en ‘s nachts te belichten. We noemen deze belichtingsvorm daglengtebelichting. </a:t>
            </a:r>
          </a:p>
          <a:p>
            <a:endParaRPr lang="nl-NL" dirty="0"/>
          </a:p>
        </p:txBody>
      </p:sp>
      <p:pic>
        <p:nvPicPr>
          <p:cNvPr id="2" name="Afbeelding 1">
            <a:extLst>
              <a:ext uri="{FF2B5EF4-FFF2-40B4-BE49-F238E27FC236}">
                <a16:creationId xmlns:a16="http://schemas.microsoft.com/office/drawing/2014/main" id="{C612EFAF-EEEF-4BFE-8C27-F520B3D44F74}"/>
              </a:ext>
            </a:extLst>
          </p:cNvPr>
          <p:cNvPicPr>
            <a:picLocks noChangeAspect="1"/>
          </p:cNvPicPr>
          <p:nvPr/>
        </p:nvPicPr>
        <p:blipFill>
          <a:blip r:embed="rId2"/>
          <a:stretch>
            <a:fillRect/>
          </a:stretch>
        </p:blipFill>
        <p:spPr>
          <a:xfrm>
            <a:off x="1439619" y="3226545"/>
            <a:ext cx="6054690" cy="3244997"/>
          </a:xfrm>
          <a:prstGeom prst="rect">
            <a:avLst/>
          </a:prstGeom>
        </p:spPr>
      </p:pic>
    </p:spTree>
    <p:extLst>
      <p:ext uri="{BB962C8B-B14F-4D97-AF65-F5344CB8AC3E}">
        <p14:creationId xmlns:p14="http://schemas.microsoft.com/office/powerpoint/2010/main" val="1557169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Richting</a:t>
            </a:r>
          </a:p>
        </p:txBody>
      </p:sp>
      <p:pic>
        <p:nvPicPr>
          <p:cNvPr id="5" name="Onlinemedia 4" title="Natuurkunde uitleg Licht 2: Direct, indirect en diffuus licht">
            <a:hlinkClick r:id="" action="ppaction://media"/>
            <a:extLst>
              <a:ext uri="{FF2B5EF4-FFF2-40B4-BE49-F238E27FC236}">
                <a16:creationId xmlns:a16="http://schemas.microsoft.com/office/drawing/2014/main" id="{91761184-7336-4D9E-B9D6-A5F7220DE0E2}"/>
              </a:ext>
            </a:extLst>
          </p:cNvPr>
          <p:cNvPicPr>
            <a:picLocks noRot="1" noChangeAspect="1"/>
          </p:cNvPicPr>
          <p:nvPr>
            <a:videoFile r:link="rId1"/>
          </p:nvPr>
        </p:nvPicPr>
        <p:blipFill>
          <a:blip r:embed="rId3"/>
          <a:stretch>
            <a:fillRect/>
          </a:stretch>
        </p:blipFill>
        <p:spPr>
          <a:xfrm>
            <a:off x="1680116" y="1366694"/>
            <a:ext cx="7999142" cy="4499517"/>
          </a:xfrm>
          <a:prstGeom prst="rect">
            <a:avLst/>
          </a:prstGeom>
        </p:spPr>
      </p:pic>
    </p:spTree>
    <p:extLst>
      <p:ext uri="{BB962C8B-B14F-4D97-AF65-F5344CB8AC3E}">
        <p14:creationId xmlns:p14="http://schemas.microsoft.com/office/powerpoint/2010/main" val="3447715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descr="Wat is diffuus licht? - Google Chrome"/>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24136" t="33350" r="28919" b="17677"/>
          <a:stretch/>
        </p:blipFill>
        <p:spPr>
          <a:xfrm>
            <a:off x="1477804" y="2274124"/>
            <a:ext cx="7303325" cy="4583876"/>
          </a:xfrm>
        </p:spPr>
      </p:pic>
      <p:sp>
        <p:nvSpPr>
          <p:cNvPr id="4" name="Rechthoek 3">
            <a:extLst>
              <a:ext uri="{FF2B5EF4-FFF2-40B4-BE49-F238E27FC236}">
                <a16:creationId xmlns:a16="http://schemas.microsoft.com/office/drawing/2014/main" id="{0A2D69E6-6BC5-463D-BB83-0434E9A7E278}"/>
              </a:ext>
            </a:extLst>
          </p:cNvPr>
          <p:cNvSpPr/>
          <p:nvPr/>
        </p:nvSpPr>
        <p:spPr>
          <a:xfrm>
            <a:off x="2347064" y="949594"/>
            <a:ext cx="4685332" cy="584775"/>
          </a:xfrm>
          <a:prstGeom prst="rect">
            <a:avLst/>
          </a:prstGeom>
        </p:spPr>
        <p:txBody>
          <a:bodyPr wrap="square">
            <a:spAutoFit/>
          </a:bodyPr>
          <a:lstStyle/>
          <a:p>
            <a:pPr lvl="0"/>
            <a:r>
              <a:rPr lang="nl-NL" sz="3200" b="1" dirty="0">
                <a:solidFill>
                  <a:prstClr val="black"/>
                </a:solidFill>
              </a:rPr>
              <a:t>Diffuus licht</a:t>
            </a:r>
          </a:p>
        </p:txBody>
      </p:sp>
    </p:spTree>
    <p:extLst>
      <p:ext uri="{BB962C8B-B14F-4D97-AF65-F5344CB8AC3E}">
        <p14:creationId xmlns:p14="http://schemas.microsoft.com/office/powerpoint/2010/main" val="3552977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Richting</a:t>
            </a:r>
          </a:p>
        </p:txBody>
      </p:sp>
      <p:sp>
        <p:nvSpPr>
          <p:cNvPr id="4" name="Tekstvak 3">
            <a:extLst>
              <a:ext uri="{FF2B5EF4-FFF2-40B4-BE49-F238E27FC236}">
                <a16:creationId xmlns:a16="http://schemas.microsoft.com/office/drawing/2014/main" id="{FD31DB1D-BEBF-4D5A-8A28-9856562AFBC6}"/>
              </a:ext>
            </a:extLst>
          </p:cNvPr>
          <p:cNvSpPr txBox="1"/>
          <p:nvPr/>
        </p:nvSpPr>
        <p:spPr>
          <a:xfrm>
            <a:off x="1315843" y="1527716"/>
            <a:ext cx="8308923" cy="2554545"/>
          </a:xfrm>
          <a:prstGeom prst="rect">
            <a:avLst/>
          </a:prstGeom>
          <a:noFill/>
        </p:spPr>
        <p:txBody>
          <a:bodyPr wrap="square" rtlCol="0">
            <a:spAutoFit/>
          </a:bodyPr>
          <a:lstStyle/>
          <a:p>
            <a:r>
              <a:rPr lang="nl-NL" sz="2000" dirty="0"/>
              <a:t>Voor het assimilatieproces maakt het niet uit of het licht gericht of diffuus is. Wel is het zo dat bij diffuus licht geen verbrandingsverschijnselen optreden. </a:t>
            </a:r>
          </a:p>
          <a:p>
            <a:endParaRPr lang="nl-NL" sz="2000" dirty="0"/>
          </a:p>
          <a:p>
            <a:r>
              <a:rPr lang="nl-NL" sz="2000" dirty="0"/>
              <a:t>Diffuus licht ontstaat ook in een kas met gehamerd glas. Je hebt dan veel minder last van schaduw onder de goten. De keerzijde is echter dat gehamerd glas sneller vuil wordt en ook veel moeilijker schoon te maken is.</a:t>
            </a:r>
          </a:p>
        </p:txBody>
      </p:sp>
      <p:pic>
        <p:nvPicPr>
          <p:cNvPr id="2" name="Afbeelding 1">
            <a:extLst>
              <a:ext uri="{FF2B5EF4-FFF2-40B4-BE49-F238E27FC236}">
                <a16:creationId xmlns:a16="http://schemas.microsoft.com/office/drawing/2014/main" id="{E18AC530-13DD-46C6-9DD9-7565D224C5A8}"/>
              </a:ext>
            </a:extLst>
          </p:cNvPr>
          <p:cNvPicPr>
            <a:picLocks noChangeAspect="1"/>
          </p:cNvPicPr>
          <p:nvPr/>
        </p:nvPicPr>
        <p:blipFill>
          <a:blip r:embed="rId2"/>
          <a:stretch>
            <a:fillRect/>
          </a:stretch>
        </p:blipFill>
        <p:spPr>
          <a:xfrm>
            <a:off x="3627205" y="3981451"/>
            <a:ext cx="2697666" cy="2697666"/>
          </a:xfrm>
          <a:prstGeom prst="rect">
            <a:avLst/>
          </a:prstGeom>
        </p:spPr>
      </p:pic>
    </p:spTree>
    <p:extLst>
      <p:ext uri="{BB962C8B-B14F-4D97-AF65-F5344CB8AC3E}">
        <p14:creationId xmlns:p14="http://schemas.microsoft.com/office/powerpoint/2010/main" val="307763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Vragen</a:t>
            </a:r>
          </a:p>
        </p:txBody>
      </p:sp>
      <p:sp>
        <p:nvSpPr>
          <p:cNvPr id="4" name="Tekstvak 3">
            <a:extLst>
              <a:ext uri="{FF2B5EF4-FFF2-40B4-BE49-F238E27FC236}">
                <a16:creationId xmlns:a16="http://schemas.microsoft.com/office/drawing/2014/main" id="{FD31DB1D-BEBF-4D5A-8A28-9856562AFBC6}"/>
              </a:ext>
            </a:extLst>
          </p:cNvPr>
          <p:cNvSpPr txBox="1"/>
          <p:nvPr/>
        </p:nvSpPr>
        <p:spPr>
          <a:xfrm>
            <a:off x="1148317" y="1880412"/>
            <a:ext cx="8533550" cy="3139321"/>
          </a:xfrm>
          <a:prstGeom prst="rect">
            <a:avLst/>
          </a:prstGeom>
          <a:noFill/>
        </p:spPr>
        <p:txBody>
          <a:bodyPr wrap="square" rtlCol="0">
            <a:spAutoFit/>
          </a:bodyPr>
          <a:lstStyle/>
          <a:p>
            <a:r>
              <a:rPr lang="nl-NL" sz="2000" dirty="0"/>
              <a:t>Geef aan welke van de volgende beweringen juist zijn:</a:t>
            </a:r>
          </a:p>
          <a:p>
            <a:endParaRPr lang="nl-NL" sz="2000" dirty="0"/>
          </a:p>
          <a:p>
            <a:r>
              <a:rPr lang="nl-NL" sz="2000" dirty="0"/>
              <a:t>1   Bij te weinig licht verkleinen de internodiën.</a:t>
            </a:r>
          </a:p>
          <a:p>
            <a:r>
              <a:rPr lang="nl-NL" sz="2000" dirty="0"/>
              <a:t>2   Door lichtgebrek vallen met name de onderste bladeren af.</a:t>
            </a:r>
          </a:p>
          <a:p>
            <a:r>
              <a:rPr lang="nl-NL" sz="2000" dirty="0"/>
              <a:t>3   Planten met harde stugge bladeren zijn vaak </a:t>
            </a:r>
            <a:r>
              <a:rPr lang="nl-NL" sz="2000" dirty="0" err="1"/>
              <a:t>zonminnende</a:t>
            </a:r>
            <a:r>
              <a:rPr lang="nl-NL" sz="2000" dirty="0"/>
              <a:t> planten.</a:t>
            </a:r>
          </a:p>
          <a:p>
            <a:r>
              <a:rPr lang="nl-NL" sz="2000" dirty="0"/>
              <a:t>4   Fotoperiodiciteit gaat over de ontwikkeling van de plant en niet over de groei.</a:t>
            </a:r>
          </a:p>
          <a:p>
            <a:r>
              <a:rPr lang="nl-NL" sz="2000" dirty="0"/>
              <a:t>5   Potanjer is een </a:t>
            </a:r>
            <a:r>
              <a:rPr lang="nl-NL" sz="2000" dirty="0" err="1"/>
              <a:t>kortedagplant</a:t>
            </a:r>
            <a:r>
              <a:rPr lang="nl-NL" sz="2000" dirty="0"/>
              <a:t>.</a:t>
            </a:r>
          </a:p>
          <a:p>
            <a:r>
              <a:rPr lang="nl-NL" sz="2000" dirty="0"/>
              <a:t>6   </a:t>
            </a:r>
            <a:r>
              <a:rPr lang="nl-NL" sz="2000" dirty="0" err="1"/>
              <a:t>Kortedagplanten</a:t>
            </a:r>
            <a:r>
              <a:rPr lang="nl-NL" sz="2000" dirty="0"/>
              <a:t> hebben weinig licht nodig voor de bloemknopvorming.</a:t>
            </a:r>
          </a:p>
          <a:p>
            <a:endParaRPr lang="nl-NL" dirty="0"/>
          </a:p>
        </p:txBody>
      </p:sp>
    </p:spTree>
    <p:extLst>
      <p:ext uri="{BB962C8B-B14F-4D97-AF65-F5344CB8AC3E}">
        <p14:creationId xmlns:p14="http://schemas.microsoft.com/office/powerpoint/2010/main" val="1910837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Lesprogramma vandaag</a:t>
            </a:r>
          </a:p>
        </p:txBody>
      </p:sp>
      <p:sp>
        <p:nvSpPr>
          <p:cNvPr id="4" name="Tekstvak 3">
            <a:extLst>
              <a:ext uri="{FF2B5EF4-FFF2-40B4-BE49-F238E27FC236}">
                <a16:creationId xmlns:a16="http://schemas.microsoft.com/office/drawing/2014/main" id="{BE5E9AAC-8AFC-4CA9-B89F-13D11A0216BE}"/>
              </a:ext>
            </a:extLst>
          </p:cNvPr>
          <p:cNvSpPr txBox="1"/>
          <p:nvPr/>
        </p:nvSpPr>
        <p:spPr>
          <a:xfrm>
            <a:off x="1148317" y="1615440"/>
            <a:ext cx="8351520" cy="2862322"/>
          </a:xfrm>
          <a:prstGeom prst="rect">
            <a:avLst/>
          </a:prstGeom>
          <a:noFill/>
        </p:spPr>
        <p:txBody>
          <a:bodyPr wrap="square" rtlCol="0">
            <a:spAutoFit/>
          </a:bodyPr>
          <a:lstStyle/>
          <a:p>
            <a:pPr marL="285750" indent="-285750">
              <a:buFont typeface="Arial" panose="020B0604020202020204" pitchFamily="34" charset="0"/>
              <a:buChar char="•"/>
            </a:pPr>
            <a:r>
              <a:rPr lang="nl-NL" sz="2400" dirty="0"/>
              <a:t>Wat weten we nog verleden week?</a:t>
            </a:r>
          </a:p>
          <a:p>
            <a:pPr marL="285750" indent="-285750">
              <a:buFont typeface="Arial" panose="020B0604020202020204" pitchFamily="34" charset="0"/>
              <a:buChar char="•"/>
            </a:pPr>
            <a:r>
              <a:rPr lang="nl-NL" sz="2400" dirty="0"/>
              <a:t>Hoeveelheid licht</a:t>
            </a:r>
          </a:p>
          <a:p>
            <a:pPr marL="285750" indent="-285750">
              <a:buFont typeface="Arial" panose="020B0604020202020204" pitchFamily="34" charset="0"/>
              <a:buChar char="•"/>
            </a:pPr>
            <a:r>
              <a:rPr lang="nl-NL" sz="2400" dirty="0"/>
              <a:t>Meten en fotograferen praktijkproef</a:t>
            </a:r>
          </a:p>
          <a:p>
            <a:pPr marL="285750" indent="-285750">
              <a:buFont typeface="Arial" panose="020B0604020202020204" pitchFamily="34" charset="0"/>
              <a:buChar char="•"/>
            </a:pPr>
            <a:r>
              <a:rPr lang="nl-NL" sz="2400" dirty="0"/>
              <a:t>Assimilatiebelichting</a:t>
            </a:r>
          </a:p>
          <a:p>
            <a:pPr marL="285750" indent="-285750">
              <a:buFont typeface="Arial" panose="020B0604020202020204" pitchFamily="34" charset="0"/>
              <a:buChar char="•"/>
            </a:pPr>
            <a:r>
              <a:rPr lang="nl-NL" sz="2400" dirty="0"/>
              <a:t>Diffuus licht</a:t>
            </a:r>
          </a:p>
          <a:p>
            <a:pPr marL="285750" indent="-285750">
              <a:buFont typeface="Arial" panose="020B0604020202020204" pitchFamily="34" charset="0"/>
              <a:buChar char="•"/>
            </a:pPr>
            <a:r>
              <a:rPr lang="nl-NL" sz="2400" dirty="0"/>
              <a:t>Opdrachten </a:t>
            </a: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5" name="Afbeelding 4">
            <a:extLst>
              <a:ext uri="{FF2B5EF4-FFF2-40B4-BE49-F238E27FC236}">
                <a16:creationId xmlns:a16="http://schemas.microsoft.com/office/drawing/2014/main" id="{23243AA0-32A3-400C-BC7F-F0CCC3C077F2}"/>
              </a:ext>
            </a:extLst>
          </p:cNvPr>
          <p:cNvPicPr>
            <a:picLocks noChangeAspect="1"/>
          </p:cNvPicPr>
          <p:nvPr/>
        </p:nvPicPr>
        <p:blipFill rotWithShape="1">
          <a:blip r:embed="rId2"/>
          <a:srcRect b="9419"/>
          <a:stretch/>
        </p:blipFill>
        <p:spPr>
          <a:xfrm>
            <a:off x="4777105" y="3613644"/>
            <a:ext cx="5078095" cy="2457218"/>
          </a:xfrm>
          <a:prstGeom prst="rect">
            <a:avLst/>
          </a:prstGeom>
        </p:spPr>
      </p:pic>
    </p:spTree>
    <p:extLst>
      <p:ext uri="{BB962C8B-B14F-4D97-AF65-F5344CB8AC3E}">
        <p14:creationId xmlns:p14="http://schemas.microsoft.com/office/powerpoint/2010/main" val="276650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Vragen</a:t>
            </a:r>
          </a:p>
        </p:txBody>
      </p:sp>
      <p:sp>
        <p:nvSpPr>
          <p:cNvPr id="4" name="Tekstvak 3">
            <a:extLst>
              <a:ext uri="{FF2B5EF4-FFF2-40B4-BE49-F238E27FC236}">
                <a16:creationId xmlns:a16="http://schemas.microsoft.com/office/drawing/2014/main" id="{FD31DB1D-BEBF-4D5A-8A28-9856562AFBC6}"/>
              </a:ext>
            </a:extLst>
          </p:cNvPr>
          <p:cNvSpPr txBox="1"/>
          <p:nvPr/>
        </p:nvSpPr>
        <p:spPr>
          <a:xfrm>
            <a:off x="561704" y="1880412"/>
            <a:ext cx="10933610" cy="2862322"/>
          </a:xfrm>
          <a:prstGeom prst="rect">
            <a:avLst/>
          </a:prstGeom>
          <a:noFill/>
        </p:spPr>
        <p:txBody>
          <a:bodyPr wrap="square" rtlCol="0">
            <a:spAutoFit/>
          </a:bodyPr>
          <a:lstStyle/>
          <a:p>
            <a:r>
              <a:rPr lang="nl-NL" sz="2000" dirty="0"/>
              <a:t>Beantwoord de volgende vragen:</a:t>
            </a:r>
          </a:p>
          <a:p>
            <a:pPr marL="457200" indent="-457200">
              <a:buFont typeface="+mj-lt"/>
              <a:buAutoNum type="arabicPeriod" startAt="7"/>
            </a:pPr>
            <a:r>
              <a:rPr lang="nl-NL" sz="2000" dirty="0"/>
              <a:t>Welke schade kan ontstaan bij groene bladplanten in de handelsketen bij een lange doorlooptijd?</a:t>
            </a:r>
          </a:p>
          <a:p>
            <a:r>
              <a:rPr lang="nl-NL" sz="2000" dirty="0"/>
              <a:t>8   Welke schade kan specifiek ontstaan bij bonte planten in de handelsketen bij een lange doorlooptijd?</a:t>
            </a:r>
          </a:p>
          <a:p>
            <a:r>
              <a:rPr lang="nl-NL" sz="2000" dirty="0"/>
              <a:t>9  Noem drie kenmerken die je veel tegenkomt bij zonplanten.</a:t>
            </a:r>
          </a:p>
          <a:p>
            <a:r>
              <a:rPr lang="nl-NL" sz="2000" dirty="0"/>
              <a:t>10   Welke lichthoeveelheid hebben de minst lichtbehoeftige planten toch nog nodig?</a:t>
            </a:r>
          </a:p>
          <a:p>
            <a:r>
              <a:rPr lang="nl-NL" sz="2000" dirty="0"/>
              <a:t>11   Waarom kan ook daglengte in de afzetfase belangrijk zijn?</a:t>
            </a:r>
          </a:p>
          <a:p>
            <a:r>
              <a:rPr lang="nl-NL" sz="2000" dirty="0"/>
              <a:t>12   Welk verband is er tussen een hoge doorlooptijd en de lichtbehoefte in het handelstraject?</a:t>
            </a:r>
          </a:p>
        </p:txBody>
      </p:sp>
    </p:spTree>
    <p:extLst>
      <p:ext uri="{BB962C8B-B14F-4D97-AF65-F5344CB8AC3E}">
        <p14:creationId xmlns:p14="http://schemas.microsoft.com/office/powerpoint/2010/main" val="3434285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Vragen</a:t>
            </a:r>
          </a:p>
        </p:txBody>
      </p:sp>
      <p:sp>
        <p:nvSpPr>
          <p:cNvPr id="4" name="Tekstvak 3">
            <a:extLst>
              <a:ext uri="{FF2B5EF4-FFF2-40B4-BE49-F238E27FC236}">
                <a16:creationId xmlns:a16="http://schemas.microsoft.com/office/drawing/2014/main" id="{FD31DB1D-BEBF-4D5A-8A28-9856562AFBC6}"/>
              </a:ext>
            </a:extLst>
          </p:cNvPr>
          <p:cNvSpPr txBox="1"/>
          <p:nvPr/>
        </p:nvSpPr>
        <p:spPr>
          <a:xfrm>
            <a:off x="561704" y="1880412"/>
            <a:ext cx="10933610" cy="369332"/>
          </a:xfrm>
          <a:prstGeom prst="rect">
            <a:avLst/>
          </a:prstGeom>
          <a:noFill/>
        </p:spPr>
        <p:txBody>
          <a:bodyPr wrap="square" rtlCol="0">
            <a:spAutoFit/>
          </a:bodyPr>
          <a:lstStyle/>
          <a:p>
            <a:r>
              <a:rPr lang="nl-NL" dirty="0"/>
              <a:t>Neem het volgende schema over en vul het in:</a:t>
            </a:r>
          </a:p>
        </p:txBody>
      </p:sp>
      <p:pic>
        <p:nvPicPr>
          <p:cNvPr id="2" name="Afbeelding 1">
            <a:extLst>
              <a:ext uri="{FF2B5EF4-FFF2-40B4-BE49-F238E27FC236}">
                <a16:creationId xmlns:a16="http://schemas.microsoft.com/office/drawing/2014/main" id="{1EE5F50C-C834-412D-87B3-0E47F930BC7A}"/>
              </a:ext>
            </a:extLst>
          </p:cNvPr>
          <p:cNvPicPr>
            <a:picLocks noChangeAspect="1"/>
          </p:cNvPicPr>
          <p:nvPr/>
        </p:nvPicPr>
        <p:blipFill>
          <a:blip r:embed="rId2"/>
          <a:stretch>
            <a:fillRect/>
          </a:stretch>
        </p:blipFill>
        <p:spPr>
          <a:xfrm>
            <a:off x="467849" y="2698024"/>
            <a:ext cx="11619104" cy="2605496"/>
          </a:xfrm>
          <a:prstGeom prst="rect">
            <a:avLst/>
          </a:prstGeom>
        </p:spPr>
      </p:pic>
    </p:spTree>
    <p:extLst>
      <p:ext uri="{BB962C8B-B14F-4D97-AF65-F5344CB8AC3E}">
        <p14:creationId xmlns:p14="http://schemas.microsoft.com/office/powerpoint/2010/main" val="3542951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Terugblik</a:t>
            </a:r>
          </a:p>
        </p:txBody>
      </p:sp>
      <p:sp>
        <p:nvSpPr>
          <p:cNvPr id="9" name="Tekstvak 8">
            <a:extLst>
              <a:ext uri="{FF2B5EF4-FFF2-40B4-BE49-F238E27FC236}">
                <a16:creationId xmlns:a16="http://schemas.microsoft.com/office/drawing/2014/main" id="{CCFFDCAA-2A69-4B1D-A2C5-EC612EA940AA}"/>
              </a:ext>
            </a:extLst>
          </p:cNvPr>
          <p:cNvSpPr txBox="1"/>
          <p:nvPr/>
        </p:nvSpPr>
        <p:spPr>
          <a:xfrm>
            <a:off x="1148317" y="1807535"/>
            <a:ext cx="8686799" cy="1200329"/>
          </a:xfrm>
          <a:prstGeom prst="rect">
            <a:avLst/>
          </a:prstGeom>
          <a:noFill/>
        </p:spPr>
        <p:txBody>
          <a:bodyPr wrap="square" rtlCol="0">
            <a:spAutoFit/>
          </a:bodyPr>
          <a:lstStyle/>
          <a:p>
            <a:r>
              <a:rPr lang="nl-NL" dirty="0"/>
              <a:t>Terugblik:</a:t>
            </a:r>
          </a:p>
          <a:p>
            <a:endParaRPr lang="nl-NL" dirty="0"/>
          </a:p>
          <a:p>
            <a:r>
              <a:rPr lang="nl-NL" dirty="0"/>
              <a:t>Wat hebben we vorige week gedaan?</a:t>
            </a:r>
          </a:p>
          <a:p>
            <a:endParaRPr lang="nl-NL" dirty="0"/>
          </a:p>
        </p:txBody>
      </p:sp>
      <p:pic>
        <p:nvPicPr>
          <p:cNvPr id="2" name="Afbeelding 1">
            <a:extLst>
              <a:ext uri="{FF2B5EF4-FFF2-40B4-BE49-F238E27FC236}">
                <a16:creationId xmlns:a16="http://schemas.microsoft.com/office/drawing/2014/main" id="{8BB02917-4920-479C-979B-6FC940C961C4}"/>
              </a:ext>
            </a:extLst>
          </p:cNvPr>
          <p:cNvPicPr>
            <a:picLocks noChangeAspect="1"/>
          </p:cNvPicPr>
          <p:nvPr/>
        </p:nvPicPr>
        <p:blipFill>
          <a:blip r:embed="rId2"/>
          <a:stretch>
            <a:fillRect/>
          </a:stretch>
        </p:blipFill>
        <p:spPr>
          <a:xfrm>
            <a:off x="5643513" y="2966933"/>
            <a:ext cx="3781097" cy="3665143"/>
          </a:xfrm>
          <a:prstGeom prst="rect">
            <a:avLst/>
          </a:prstGeom>
        </p:spPr>
      </p:pic>
      <p:pic>
        <p:nvPicPr>
          <p:cNvPr id="4" name="Afbeelding 3">
            <a:extLst>
              <a:ext uri="{FF2B5EF4-FFF2-40B4-BE49-F238E27FC236}">
                <a16:creationId xmlns:a16="http://schemas.microsoft.com/office/drawing/2014/main" id="{04F218BE-A6C0-4D34-B3B5-4D27905A0003}"/>
              </a:ext>
            </a:extLst>
          </p:cNvPr>
          <p:cNvPicPr>
            <a:picLocks noChangeAspect="1"/>
          </p:cNvPicPr>
          <p:nvPr/>
        </p:nvPicPr>
        <p:blipFill>
          <a:blip r:embed="rId3"/>
          <a:stretch>
            <a:fillRect/>
          </a:stretch>
        </p:blipFill>
        <p:spPr>
          <a:xfrm>
            <a:off x="1296030" y="2966933"/>
            <a:ext cx="3936977" cy="3811561"/>
          </a:xfrm>
          <a:prstGeom prst="rect">
            <a:avLst/>
          </a:prstGeom>
        </p:spPr>
      </p:pic>
    </p:spTree>
    <p:extLst>
      <p:ext uri="{BB962C8B-B14F-4D97-AF65-F5344CB8AC3E}">
        <p14:creationId xmlns:p14="http://schemas.microsoft.com/office/powerpoint/2010/main" val="397745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Terugblik</a:t>
            </a:r>
          </a:p>
        </p:txBody>
      </p:sp>
      <p:sp>
        <p:nvSpPr>
          <p:cNvPr id="9" name="Tekstvak 8">
            <a:extLst>
              <a:ext uri="{FF2B5EF4-FFF2-40B4-BE49-F238E27FC236}">
                <a16:creationId xmlns:a16="http://schemas.microsoft.com/office/drawing/2014/main" id="{CCFFDCAA-2A69-4B1D-A2C5-EC612EA940AA}"/>
              </a:ext>
            </a:extLst>
          </p:cNvPr>
          <p:cNvSpPr txBox="1"/>
          <p:nvPr/>
        </p:nvSpPr>
        <p:spPr>
          <a:xfrm>
            <a:off x="1148317" y="1807535"/>
            <a:ext cx="8686799" cy="646331"/>
          </a:xfrm>
          <a:prstGeom prst="rect">
            <a:avLst/>
          </a:prstGeom>
          <a:noFill/>
        </p:spPr>
        <p:txBody>
          <a:bodyPr wrap="square" rtlCol="0">
            <a:spAutoFit/>
          </a:bodyPr>
          <a:lstStyle/>
          <a:p>
            <a:r>
              <a:rPr lang="nl-NL" dirty="0"/>
              <a:t>Fotosynthese</a:t>
            </a:r>
          </a:p>
          <a:p>
            <a:endParaRPr lang="nl-NL" dirty="0"/>
          </a:p>
        </p:txBody>
      </p:sp>
      <p:pic>
        <p:nvPicPr>
          <p:cNvPr id="2052" name="Picture 4" descr="Les 4 Fotosynthese en Ademhaling - ppt video online download">
            <a:extLst>
              <a:ext uri="{FF2B5EF4-FFF2-40B4-BE49-F238E27FC236}">
                <a16:creationId xmlns:a16="http://schemas.microsoft.com/office/drawing/2014/main" id="{A1057E17-C63B-4CFC-B9F6-004B19C9AB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5" t="31034" r="5689" b="28522"/>
          <a:stretch/>
        </p:blipFill>
        <p:spPr bwMode="auto">
          <a:xfrm>
            <a:off x="4060254" y="1370452"/>
            <a:ext cx="4649168" cy="163083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otosynthese: Hoe Werkt Dit? (Complete Uitleg)">
            <a:extLst>
              <a:ext uri="{FF2B5EF4-FFF2-40B4-BE49-F238E27FC236}">
                <a16:creationId xmlns:a16="http://schemas.microsoft.com/office/drawing/2014/main" id="{759AC1DB-11BB-4C7D-8513-B1AAB3E961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1044" y="3438374"/>
            <a:ext cx="4530997" cy="2939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13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Terugblik</a:t>
            </a:r>
          </a:p>
        </p:txBody>
      </p:sp>
      <p:sp>
        <p:nvSpPr>
          <p:cNvPr id="9" name="Tekstvak 8">
            <a:extLst>
              <a:ext uri="{FF2B5EF4-FFF2-40B4-BE49-F238E27FC236}">
                <a16:creationId xmlns:a16="http://schemas.microsoft.com/office/drawing/2014/main" id="{CCFFDCAA-2A69-4B1D-A2C5-EC612EA940AA}"/>
              </a:ext>
            </a:extLst>
          </p:cNvPr>
          <p:cNvSpPr txBox="1"/>
          <p:nvPr/>
        </p:nvSpPr>
        <p:spPr>
          <a:xfrm>
            <a:off x="1052624" y="1347743"/>
            <a:ext cx="7108395" cy="5909310"/>
          </a:xfrm>
          <a:prstGeom prst="rect">
            <a:avLst/>
          </a:prstGeom>
          <a:noFill/>
        </p:spPr>
        <p:txBody>
          <a:bodyPr wrap="square" rtlCol="0">
            <a:spAutoFit/>
          </a:bodyPr>
          <a:lstStyle/>
          <a:p>
            <a:r>
              <a:rPr lang="nl-NL" dirty="0"/>
              <a:t>De kleur van het licht</a:t>
            </a:r>
          </a:p>
          <a:p>
            <a:r>
              <a:rPr lang="nl-NL" dirty="0">
                <a:solidFill>
                  <a:schemeClr val="accent1">
                    <a:lumMod val="50000"/>
                  </a:schemeClr>
                </a:solidFill>
              </a:rPr>
              <a:t>Blauw</a:t>
            </a:r>
          </a:p>
          <a:p>
            <a:endParaRPr lang="nl-NL" dirty="0"/>
          </a:p>
          <a:p>
            <a:r>
              <a:rPr lang="nl-NL" dirty="0"/>
              <a:t>De blauwe straling heeft effect op het fotosyntheseproces. Voor het fotosyntheseproces zijn de blauwe en rode stralingen gelijkwaardig. Blauw licht is vooral van belang voor de vorming chlorofyl, de ontwikkeling van chloroplasten, huidmondjesopening en fotomorfogenese. </a:t>
            </a:r>
          </a:p>
          <a:p>
            <a:endParaRPr lang="nl-NL" dirty="0"/>
          </a:p>
          <a:p>
            <a:r>
              <a:rPr lang="nl-NL" dirty="0"/>
              <a:t>Een verhoogd aandeel blauw licht in het natuurlijke licht heeft een remmend effect op de cel strekking, waardoor stengels korter worden en bladeren dikker. Omgekeerd heeft een afname van de hoeveelheid blauw licht een toename van het bladoppervlak en de stengelstrekking tot gevolg. </a:t>
            </a:r>
          </a:p>
          <a:p>
            <a:endParaRPr lang="nl-NL" dirty="0"/>
          </a:p>
          <a:p>
            <a:r>
              <a:rPr lang="nl-NL" dirty="0"/>
              <a:t>De hoeveelheid blauw licht kan niet voor alle plantensoorten ongelimiteerd worden teruggebracht. Te weinig blauw licht kan tot negatieve effecten op de plantontwikkeling leiden. </a:t>
            </a:r>
          </a:p>
          <a:p>
            <a:endParaRPr lang="nl-NL" dirty="0"/>
          </a:p>
          <a:p>
            <a:endParaRPr lang="nl-NL" dirty="0"/>
          </a:p>
          <a:p>
            <a:endParaRPr lang="nl-NL" dirty="0"/>
          </a:p>
        </p:txBody>
      </p:sp>
      <p:pic>
        <p:nvPicPr>
          <p:cNvPr id="5" name="Afbeelding 4">
            <a:extLst>
              <a:ext uri="{FF2B5EF4-FFF2-40B4-BE49-F238E27FC236}">
                <a16:creationId xmlns:a16="http://schemas.microsoft.com/office/drawing/2014/main" id="{6D1F0B04-95BC-4D92-8EE7-F6B0A7C81A48}"/>
              </a:ext>
            </a:extLst>
          </p:cNvPr>
          <p:cNvPicPr>
            <a:picLocks noChangeAspect="1"/>
          </p:cNvPicPr>
          <p:nvPr/>
        </p:nvPicPr>
        <p:blipFill>
          <a:blip r:embed="rId2"/>
          <a:stretch>
            <a:fillRect/>
          </a:stretch>
        </p:blipFill>
        <p:spPr>
          <a:xfrm>
            <a:off x="8634078" y="447293"/>
            <a:ext cx="2635849" cy="2743679"/>
          </a:xfrm>
          <a:prstGeom prst="rect">
            <a:avLst/>
          </a:prstGeom>
        </p:spPr>
      </p:pic>
      <p:pic>
        <p:nvPicPr>
          <p:cNvPr id="1026" name="Picture 2" descr="NASA GISS: Research Features: The Full Palette of Photosynthesis">
            <a:extLst>
              <a:ext uri="{FF2B5EF4-FFF2-40B4-BE49-F238E27FC236}">
                <a16:creationId xmlns:a16="http://schemas.microsoft.com/office/drawing/2014/main" id="{583AA3F0-E19D-47FF-B6B6-9DCCB9903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5592" y="4176075"/>
            <a:ext cx="3179023" cy="1931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79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Terugblik</a:t>
            </a:r>
          </a:p>
        </p:txBody>
      </p:sp>
      <p:sp>
        <p:nvSpPr>
          <p:cNvPr id="9" name="Tekstvak 8">
            <a:extLst>
              <a:ext uri="{FF2B5EF4-FFF2-40B4-BE49-F238E27FC236}">
                <a16:creationId xmlns:a16="http://schemas.microsoft.com/office/drawing/2014/main" id="{CCFFDCAA-2A69-4B1D-A2C5-EC612EA940AA}"/>
              </a:ext>
            </a:extLst>
          </p:cNvPr>
          <p:cNvSpPr txBox="1"/>
          <p:nvPr/>
        </p:nvSpPr>
        <p:spPr>
          <a:xfrm>
            <a:off x="1052624" y="1347743"/>
            <a:ext cx="7108395" cy="3970318"/>
          </a:xfrm>
          <a:prstGeom prst="rect">
            <a:avLst/>
          </a:prstGeom>
          <a:noFill/>
        </p:spPr>
        <p:txBody>
          <a:bodyPr wrap="square" rtlCol="0">
            <a:spAutoFit/>
          </a:bodyPr>
          <a:lstStyle/>
          <a:p>
            <a:r>
              <a:rPr lang="nl-NL" dirty="0"/>
              <a:t>De kleur van het licht</a:t>
            </a:r>
          </a:p>
          <a:p>
            <a:r>
              <a:rPr lang="nl-NL" dirty="0">
                <a:solidFill>
                  <a:srgbClr val="FF0000"/>
                </a:solidFill>
              </a:rPr>
              <a:t>Rood</a:t>
            </a:r>
          </a:p>
          <a:p>
            <a:endParaRPr lang="nl-NL" dirty="0"/>
          </a:p>
          <a:p>
            <a:r>
              <a:rPr lang="nl-NL" dirty="0"/>
              <a:t>De rode straling is het meest efficiënt voor de fotosynthese van planten. </a:t>
            </a:r>
          </a:p>
          <a:p>
            <a:endParaRPr lang="nl-NL" dirty="0"/>
          </a:p>
          <a:p>
            <a:r>
              <a:rPr lang="nl-NL" dirty="0"/>
              <a:t>Rode straling draagt bij aan de aanmaak van chlorofyl (bladgroen) en speelt een rol in de processen Fotoperiodisme en fotomorfogenese. Het selectief wegschermen van rood licht waardoor de verhouding tussen rood en </a:t>
            </a:r>
            <a:r>
              <a:rPr lang="nl-NL" dirty="0" err="1"/>
              <a:t>verrood</a:t>
            </a:r>
            <a:r>
              <a:rPr lang="nl-NL" dirty="0"/>
              <a:t> licht afneemt, kan de vorming van zijscheuten en pluizen verminderen.</a:t>
            </a:r>
          </a:p>
          <a:p>
            <a:endParaRPr lang="nl-NL" dirty="0"/>
          </a:p>
          <a:p>
            <a:endParaRPr lang="nl-NL" dirty="0"/>
          </a:p>
          <a:p>
            <a:endParaRPr lang="nl-NL" dirty="0"/>
          </a:p>
        </p:txBody>
      </p:sp>
      <p:pic>
        <p:nvPicPr>
          <p:cNvPr id="1026" name="Picture 2" descr="Afbeeldingsresultaat voor rode lamp">
            <a:extLst>
              <a:ext uri="{FF2B5EF4-FFF2-40B4-BE49-F238E27FC236}">
                <a16:creationId xmlns:a16="http://schemas.microsoft.com/office/drawing/2014/main" id="{10611EA4-06DD-49EE-8196-A2D544EF47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527" r="27419"/>
          <a:stretch/>
        </p:blipFill>
        <p:spPr bwMode="auto">
          <a:xfrm>
            <a:off x="8593394" y="385116"/>
            <a:ext cx="1769806" cy="2878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67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descr="Microsoft Word - Invloed van golflengtes op het gewas.doc - Google Chrome"/>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45598" t="42078" r="24084" b="28138"/>
          <a:stretch/>
        </p:blipFill>
        <p:spPr>
          <a:xfrm>
            <a:off x="1864426" y="1553790"/>
            <a:ext cx="7015070" cy="4146366"/>
          </a:xfrm>
        </p:spPr>
      </p:pic>
    </p:spTree>
    <p:extLst>
      <p:ext uri="{BB962C8B-B14F-4D97-AF65-F5344CB8AC3E}">
        <p14:creationId xmlns:p14="http://schemas.microsoft.com/office/powerpoint/2010/main" val="1235760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Licht en kleur</a:t>
            </a:r>
          </a:p>
        </p:txBody>
      </p:sp>
      <p:pic>
        <p:nvPicPr>
          <p:cNvPr id="2" name="Onlinemedia 1" title="Natuurkunde uitleg Licht 1: Licht en Kleur">
            <a:hlinkClick r:id="" action="ppaction://media"/>
            <a:extLst>
              <a:ext uri="{FF2B5EF4-FFF2-40B4-BE49-F238E27FC236}">
                <a16:creationId xmlns:a16="http://schemas.microsoft.com/office/drawing/2014/main" id="{65D2D63E-996E-4ABE-8BEF-7F5494755218}"/>
              </a:ext>
            </a:extLst>
          </p:cNvPr>
          <p:cNvPicPr>
            <a:picLocks noRot="1" noChangeAspect="1"/>
          </p:cNvPicPr>
          <p:nvPr>
            <a:videoFile r:link="rId1"/>
          </p:nvPr>
        </p:nvPicPr>
        <p:blipFill>
          <a:blip r:embed="rId3"/>
          <a:stretch>
            <a:fillRect/>
          </a:stretch>
        </p:blipFill>
        <p:spPr>
          <a:xfrm>
            <a:off x="1820746" y="1729600"/>
            <a:ext cx="7926039" cy="4458397"/>
          </a:xfrm>
          <a:prstGeom prst="rect">
            <a:avLst/>
          </a:prstGeom>
        </p:spPr>
      </p:pic>
    </p:spTree>
    <p:extLst>
      <p:ext uri="{BB962C8B-B14F-4D97-AF65-F5344CB8AC3E}">
        <p14:creationId xmlns:p14="http://schemas.microsoft.com/office/powerpoint/2010/main" val="363429006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mbo zone.potx" id="{0BCAC3F8-4FF1-499E-BA49-5CC313878B9A}" vid="{F13681D8-602E-4945-A6E2-54F6374ECF3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793C7D7F3BC946A5F2904ADE47754D" ma:contentTypeVersion="11" ma:contentTypeDescription="Een nieuw document maken." ma:contentTypeScope="" ma:versionID="a318d2e347ffd17ae0ecaeb6209d49a2">
  <xsd:schema xmlns:xsd="http://www.w3.org/2001/XMLSchema" xmlns:xs="http://www.w3.org/2001/XMLSchema" xmlns:p="http://schemas.microsoft.com/office/2006/metadata/properties" xmlns:ns3="c2e09757-d42c-4fcd-ae27-c71d4b258210" xmlns:ns4="bfe1b49f-1cd4-47d5-a3dc-4ad9ba0da7af" targetNamespace="http://schemas.microsoft.com/office/2006/metadata/properties" ma:root="true" ma:fieldsID="b17fb19c388ae6ceab0ab5eef7e7360c" ns3:_="" ns4:_="">
    <xsd:import namespace="c2e09757-d42c-4fcd-ae27-c71d4b258210"/>
    <xsd:import namespace="bfe1b49f-1cd4-47d5-a3dc-4ad9ba0da7a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e09757-d42c-4fcd-ae27-c71d4b2582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e1b49f-1cd4-47d5-a3dc-4ad9ba0da7af"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SharingHintHash" ma:index="18"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6ABF5A-F967-43D2-85CE-191530E04545}">
  <ds:schemaRefs>
    <ds:schemaRef ds:uri="http://schemas.microsoft.com/sharepoint/v3/contenttype/forms"/>
  </ds:schemaRefs>
</ds:datastoreItem>
</file>

<file path=customXml/itemProps2.xml><?xml version="1.0" encoding="utf-8"?>
<ds:datastoreItem xmlns:ds="http://schemas.openxmlformats.org/officeDocument/2006/customXml" ds:itemID="{73F903C6-8245-4DFE-B031-78F1433315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e09757-d42c-4fcd-ae27-c71d4b258210"/>
    <ds:schemaRef ds:uri="bfe1b49f-1cd4-47d5-a3dc-4ad9ba0da7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405B11-C743-4487-8CC2-80C9B23D689C}">
  <ds:schemaRefs>
    <ds:schemaRef ds:uri="http://purl.org/dc/terms/"/>
    <ds:schemaRef ds:uri="bfe1b49f-1cd4-47d5-a3dc-4ad9ba0da7af"/>
    <ds:schemaRef ds:uri="c2e09757-d42c-4fcd-ae27-c71d4b258210"/>
    <ds:schemaRef ds:uri="http://purl.org/dc/dcmityp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Presentatie mbo zone</Template>
  <TotalTime>1153</TotalTime>
  <Words>1600</Words>
  <Application>Microsoft Office PowerPoint</Application>
  <PresentationFormat>Breedbeeld</PresentationFormat>
  <Paragraphs>138</Paragraphs>
  <Slides>31</Slides>
  <Notes>2</Notes>
  <HiddenSlides>0</HiddenSlides>
  <MMClips>2</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31</vt:i4>
      </vt:variant>
    </vt:vector>
  </HeadingPairs>
  <TitlesOfParts>
    <vt:vector size="34" baseType="lpstr">
      <vt:lpstr>Arial</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Robert Soesman</dc:creator>
  <cp:lastModifiedBy>Gé Verbeek</cp:lastModifiedBy>
  <cp:revision>29</cp:revision>
  <dcterms:created xsi:type="dcterms:W3CDTF">2019-09-11T12:04:38Z</dcterms:created>
  <dcterms:modified xsi:type="dcterms:W3CDTF">2023-11-22T10:27:44Z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0x01010079793C7D7F3BC946A5F2904ADE47754D</vt:lpwstr>
  </property>
</Properties>
</file>